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3" r:id="rId1"/>
  </p:sldMasterIdLst>
  <p:notesMasterIdLst>
    <p:notesMasterId r:id="rId13"/>
  </p:notesMasterIdLst>
  <p:sldIdLst>
    <p:sldId id="257" r:id="rId2"/>
    <p:sldId id="335" r:id="rId3"/>
    <p:sldId id="336" r:id="rId4"/>
    <p:sldId id="338" r:id="rId5"/>
    <p:sldId id="340" r:id="rId6"/>
    <p:sldId id="341" r:id="rId7"/>
    <p:sldId id="342" r:id="rId8"/>
    <p:sldId id="343" r:id="rId9"/>
    <p:sldId id="344" r:id="rId10"/>
    <p:sldId id="345" r:id="rId11"/>
    <p:sldId id="346" r:id="rId12"/>
  </p:sldIdLst>
  <p:sldSz cx="9144000" cy="5143500" type="screen16x9"/>
  <p:notesSz cx="6858000" cy="9144000"/>
  <p:embeddedFontLst>
    <p:embeddedFont>
      <p:font typeface="Roboto" panose="02000000000000000000" pitchFamily="2" charset="0"/>
      <p:regular r:id="rId14"/>
      <p:bold r:id="rId15"/>
      <p:italic r:id="rId16"/>
      <p:boldItalic r:id="rId17"/>
    </p:embeddedFont>
    <p:embeddedFont>
      <p:font typeface="Roboto Light" panose="02000000000000000000" pitchFamily="2" charset="0"/>
      <p:regular r:id="rId18"/>
      <p:bold r:id="rId19"/>
      <p:italic r:id="rId20"/>
      <p:boldItalic r:id="rId1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849">
          <p15:clr>
            <a:srgbClr val="A4A3A4"/>
          </p15:clr>
        </p15:guide>
        <p15:guide id="2" pos="340">
          <p15:clr>
            <a:srgbClr val="A4A3A4"/>
          </p15:clr>
        </p15:guide>
        <p15:guide id="3" orient="horz" pos="425">
          <p15:clr>
            <a:srgbClr val="747775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D174F3A-9B31-4436-B7E1-FDFECD8C56A8}">
  <a:tblStyle styleId="{1D174F3A-9B31-4436-B7E1-FDFECD8C56A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45"/>
    <p:restoredTop sz="94694"/>
  </p:normalViewPr>
  <p:slideViewPr>
    <p:cSldViewPr snapToGrid="0">
      <p:cViewPr varScale="1">
        <p:scale>
          <a:sx n="156" d="100"/>
          <a:sy n="156" d="100"/>
        </p:scale>
        <p:origin x="1008" y="168"/>
      </p:cViewPr>
      <p:guideLst>
        <p:guide orient="horz" pos="849"/>
        <p:guide pos="340"/>
        <p:guide orient="horz" pos="42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lang="en-US"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lang="en-US"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27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lang="en-US"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r">
              <a:buSzPts val="1200"/>
            </a:pPr>
            <a:fld id="{00000000-1234-1234-1234-123412341234}" type="slidenum">
              <a:rPr lang="no-NO" sz="1200" smtClean="0">
                <a:solidFill>
                  <a:schemeClr val="dk1"/>
                </a:solidFill>
                <a:ea typeface="Calibri"/>
                <a:sym typeface="Calibri"/>
              </a:rPr>
              <a:pPr algn="r">
                <a:buSzPts val="1200"/>
              </a:pPr>
              <a:t>‹#›</a:t>
            </a:fld>
            <a:endParaRPr lang="no-NO" sz="1200" dirty="0">
              <a:solidFill>
                <a:schemeClr val="dk1"/>
              </a:solidFill>
              <a:ea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 panose="020B0604020202020204" pitchFamily="34" charset="0"/>
        <a:ea typeface="Arial" panose="020B0604020202020204" pitchFamily="34" charset="0"/>
        <a:cs typeface="Arial" panose="020B0604020202020204" pitchFamily="34" charset="0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3" name="Google Shape;27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no-NO" dirty="0">
                <a:latin typeface="Arial" panose="020B0604020202020204" pitchFamily="34" charset="0"/>
                <a:cs typeface="Arial" panose="020B0604020202020204" pitchFamily="34" charset="0"/>
              </a:rPr>
              <a:t>Legg inn info i slide</a:t>
            </a: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4" name="Google Shape;274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no-NO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om">
  <p:cSld name="1_Tom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/>
          <p:nvPr/>
        </p:nvSpPr>
        <p:spPr>
          <a:xfrm>
            <a:off x="-63500" y="-63500"/>
            <a:ext cx="9283800" cy="5295900"/>
          </a:xfrm>
          <a:prstGeom prst="rect">
            <a:avLst/>
          </a:prstGeom>
          <a:gradFill>
            <a:gsLst>
              <a:gs pos="0">
                <a:srgbClr val="FA303D"/>
              </a:gs>
              <a:gs pos="100000">
                <a:srgbClr val="9E0A13"/>
              </a:gs>
            </a:gsLst>
            <a:lin ang="5400012" scaled="0"/>
          </a:gra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rial" panose="020B0604020202020204" pitchFamily="34" charset="0"/>
              <a:ea typeface="Roboto Light"/>
              <a:cs typeface="Arial" panose="020B0604020202020204" pitchFamily="34" charset="0"/>
              <a:sym typeface="Roboto Light"/>
            </a:endParaRPr>
          </a:p>
        </p:txBody>
      </p:sp>
      <p:pic>
        <p:nvPicPr>
          <p:cNvPr id="28" name="Google Shape;28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500538" y="538784"/>
            <a:ext cx="2142924" cy="24676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Body" type="tx">
  <p:cSld name="TITLE_AND_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31" name="Google Shape;31;p4"/>
          <p:cNvSpPr txBox="1">
            <a:spLocks noGrp="1"/>
          </p:cNvSpPr>
          <p:nvPr>
            <p:ph type="body" idx="1"/>
          </p:nvPr>
        </p:nvSpPr>
        <p:spPr>
          <a:xfrm>
            <a:off x="270300" y="1047600"/>
            <a:ext cx="8612400" cy="38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ctr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32" name="Google Shape;32;p4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33" name="Google Shape;33;p4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" name="Google Shape;34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Image 1">
  <p:cSld name="Title + Image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C8C8C"/>
              </a:buClr>
              <a:buSzPts val="600"/>
              <a:buFont typeface="Roboto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pic>
        <p:nvPicPr>
          <p:cNvPr id="54" name="Google Shape;54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8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8"/>
          <p:cNvSpPr>
            <a:spLocks noGrp="1"/>
          </p:cNvSpPr>
          <p:nvPr>
            <p:ph type="pic" idx="2"/>
          </p:nvPr>
        </p:nvSpPr>
        <p:spPr>
          <a:xfrm>
            <a:off x="269800" y="1041400"/>
            <a:ext cx="8612400" cy="3832200"/>
          </a:xfrm>
          <a:prstGeom prst="roundRect">
            <a:avLst>
              <a:gd name="adj" fmla="val 3896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pter Title" type="secHead">
  <p:cSld name="SECTION_HEADER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2"/>
          <p:cNvSpPr/>
          <p:nvPr/>
        </p:nvSpPr>
        <p:spPr>
          <a:xfrm>
            <a:off x="8546975" y="187925"/>
            <a:ext cx="473400" cy="40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2"/>
          <p:cNvSpPr/>
          <p:nvPr/>
        </p:nvSpPr>
        <p:spPr>
          <a:xfrm>
            <a:off x="270000" y="256700"/>
            <a:ext cx="8612100" cy="4616100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E94734"/>
              </a:gs>
              <a:gs pos="100000">
                <a:srgbClr val="E30513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12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77" name="Google Shape;77;p12"/>
          <p:cNvSpPr txBox="1">
            <a:spLocks noGrp="1"/>
          </p:cNvSpPr>
          <p:nvPr>
            <p:ph type="title"/>
          </p:nvPr>
        </p:nvSpPr>
        <p:spPr>
          <a:xfrm>
            <a:off x="990000" y="1424200"/>
            <a:ext cx="7168500" cy="22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pter Title 1">
  <p:cSld name="SECTION_HEADER_4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/>
          <p:nvPr/>
        </p:nvSpPr>
        <p:spPr>
          <a:xfrm>
            <a:off x="8546975" y="187925"/>
            <a:ext cx="473400" cy="40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13"/>
          <p:cNvSpPr/>
          <p:nvPr/>
        </p:nvSpPr>
        <p:spPr>
          <a:xfrm>
            <a:off x="270000" y="256700"/>
            <a:ext cx="8612100" cy="4616100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8ED1AC"/>
              </a:gs>
              <a:gs pos="100000">
                <a:srgbClr val="47956A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3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82" name="Google Shape;82;p13"/>
          <p:cNvSpPr txBox="1">
            <a:spLocks noGrp="1"/>
          </p:cNvSpPr>
          <p:nvPr>
            <p:ph type="title"/>
          </p:nvPr>
        </p:nvSpPr>
        <p:spPr>
          <a:xfrm>
            <a:off x="990000" y="1424200"/>
            <a:ext cx="7168500" cy="22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pter Title Blue">
  <p:cSld name="SECTION_HEADER_3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/>
          <p:nvPr/>
        </p:nvSpPr>
        <p:spPr>
          <a:xfrm>
            <a:off x="8546975" y="187925"/>
            <a:ext cx="473400" cy="40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4"/>
          <p:cNvSpPr/>
          <p:nvPr/>
        </p:nvSpPr>
        <p:spPr>
          <a:xfrm>
            <a:off x="270000" y="256700"/>
            <a:ext cx="8612100" cy="4616100"/>
          </a:xfrm>
          <a:prstGeom prst="roundRect">
            <a:avLst>
              <a:gd name="adj" fmla="val 936"/>
            </a:avLst>
          </a:prstGeom>
          <a:gradFill>
            <a:gsLst>
              <a:gs pos="0">
                <a:srgbClr val="3168CC"/>
              </a:gs>
              <a:gs pos="100000">
                <a:srgbClr val="FF8E50"/>
              </a:gs>
            </a:gsLst>
            <a:lin ang="18900044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4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87" name="Google Shape;87;p14"/>
          <p:cNvSpPr txBox="1">
            <a:spLocks noGrp="1"/>
          </p:cNvSpPr>
          <p:nvPr>
            <p:ph type="title"/>
          </p:nvPr>
        </p:nvSpPr>
        <p:spPr>
          <a:xfrm>
            <a:off x="990000" y="1424200"/>
            <a:ext cx="7168500" cy="229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pter Title + Subtitle">
  <p:cSld name="SECTION_HEADER_2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5"/>
          <p:cNvSpPr/>
          <p:nvPr/>
        </p:nvSpPr>
        <p:spPr>
          <a:xfrm>
            <a:off x="8546975" y="187925"/>
            <a:ext cx="473400" cy="40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5"/>
          <p:cNvSpPr/>
          <p:nvPr/>
        </p:nvSpPr>
        <p:spPr>
          <a:xfrm>
            <a:off x="270000" y="256700"/>
            <a:ext cx="8612100" cy="4616100"/>
          </a:xfrm>
          <a:prstGeom prst="roundRect">
            <a:avLst>
              <a:gd name="adj" fmla="val 936"/>
            </a:avLst>
          </a:prstGeom>
          <a:solidFill>
            <a:srgbClr val="BFB0F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5"/>
          <p:cNvSpPr txBox="1">
            <a:spLocks noGrp="1"/>
          </p:cNvSpPr>
          <p:nvPr>
            <p:ph type="title"/>
          </p:nvPr>
        </p:nvSpPr>
        <p:spPr>
          <a:xfrm>
            <a:off x="990000" y="1424200"/>
            <a:ext cx="7168500" cy="112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92" name="Google Shape;92;p15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93" name="Google Shape;93;p15"/>
          <p:cNvSpPr txBox="1">
            <a:spLocks noGrp="1"/>
          </p:cNvSpPr>
          <p:nvPr>
            <p:ph type="subTitle" idx="1"/>
          </p:nvPr>
        </p:nvSpPr>
        <p:spPr>
          <a:xfrm>
            <a:off x="990000" y="2597325"/>
            <a:ext cx="7168500" cy="7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r>
              <a:rPr lang="nb-NO"/>
              <a:t>Klikk for å redigere undertittelstil i malen</a:t>
            </a:r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pter Title + Subtitle Blue">
  <p:cSld name="SECTION_HEADER_2_1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6"/>
          <p:cNvSpPr/>
          <p:nvPr/>
        </p:nvSpPr>
        <p:spPr>
          <a:xfrm>
            <a:off x="8546975" y="187925"/>
            <a:ext cx="473400" cy="404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6"/>
          <p:cNvSpPr/>
          <p:nvPr/>
        </p:nvSpPr>
        <p:spPr>
          <a:xfrm>
            <a:off x="270000" y="256700"/>
            <a:ext cx="8612100" cy="4616100"/>
          </a:xfrm>
          <a:prstGeom prst="roundRect">
            <a:avLst>
              <a:gd name="adj" fmla="val 936"/>
            </a:avLst>
          </a:prstGeom>
          <a:solidFill>
            <a:srgbClr val="3168C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6"/>
          <p:cNvSpPr txBox="1">
            <a:spLocks noGrp="1"/>
          </p:cNvSpPr>
          <p:nvPr>
            <p:ph type="title"/>
          </p:nvPr>
        </p:nvSpPr>
        <p:spPr>
          <a:xfrm>
            <a:off x="990000" y="1424200"/>
            <a:ext cx="7168500" cy="112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 sz="280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Roboto Light"/>
              <a:buNone/>
              <a:defRPr sz="2800" b="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98" name="Google Shape;98;p16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99" name="Google Shape;99;p16"/>
          <p:cNvSpPr txBox="1">
            <a:spLocks noGrp="1"/>
          </p:cNvSpPr>
          <p:nvPr>
            <p:ph type="subTitle" idx="1"/>
          </p:nvPr>
        </p:nvSpPr>
        <p:spPr>
          <a:xfrm>
            <a:off x="990000" y="2597325"/>
            <a:ext cx="7168500" cy="7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2pPr>
            <a:lvl3pPr lvl="2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3pPr>
            <a:lvl4pPr lvl="3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4pPr>
            <a:lvl5pPr lvl="4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5pPr>
            <a:lvl6pPr lvl="5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6pPr>
            <a:lvl7pPr lvl="6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7pPr>
            <a:lvl8pPr lvl="7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8pPr>
            <a:lvl9pPr lvl="8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>
                <a:solidFill>
                  <a:schemeClr val="lt1"/>
                </a:solidFill>
              </a:defRPr>
            </a:lvl9pPr>
          </a:lstStyle>
          <a:p>
            <a:r>
              <a:rPr lang="nb-NO"/>
              <a:t>Klikk for å redigere undertittelstil i malen</a:t>
            </a:r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2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8"/>
          <p:cNvSpPr txBox="1">
            <a:spLocks noGrp="1"/>
          </p:cNvSpPr>
          <p:nvPr>
            <p:ph type="body" idx="1"/>
          </p:nvPr>
        </p:nvSpPr>
        <p:spPr>
          <a:xfrm>
            <a:off x="270300" y="1424200"/>
            <a:ext cx="2830800" cy="3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7" name="Google Shape;107;p18"/>
          <p:cNvSpPr txBox="1">
            <a:spLocks noGrp="1"/>
          </p:cNvSpPr>
          <p:nvPr>
            <p:ph type="body" idx="2"/>
          </p:nvPr>
        </p:nvSpPr>
        <p:spPr>
          <a:xfrm>
            <a:off x="6053150" y="1424200"/>
            <a:ext cx="2820600" cy="3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08" name="Google Shape;108;p18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109" name="Google Shape;109;p18"/>
          <p:cNvSpPr txBox="1">
            <a:spLocks noGrp="1"/>
          </p:cNvSpPr>
          <p:nvPr>
            <p:ph type="body" idx="3"/>
          </p:nvPr>
        </p:nvSpPr>
        <p:spPr>
          <a:xfrm>
            <a:off x="3166825" y="1424200"/>
            <a:ext cx="2820600" cy="3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0" name="Google Shape;110;p18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111" name="Google Shape;111;p18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2" name="Google Shape;112;p1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4 Columns">
  <p:cSld name="TITLE_AND_TWO_COLUMNS_1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115" name="Google Shape;115;p19"/>
          <p:cNvSpPr txBox="1">
            <a:spLocks noGrp="1"/>
          </p:cNvSpPr>
          <p:nvPr>
            <p:ph type="body" idx="1"/>
          </p:nvPr>
        </p:nvSpPr>
        <p:spPr>
          <a:xfrm>
            <a:off x="270300" y="1424200"/>
            <a:ext cx="2114400" cy="3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6" name="Google Shape;116;p19"/>
          <p:cNvSpPr txBox="1">
            <a:spLocks noGrp="1"/>
          </p:cNvSpPr>
          <p:nvPr>
            <p:ph type="body" idx="2"/>
          </p:nvPr>
        </p:nvSpPr>
        <p:spPr>
          <a:xfrm>
            <a:off x="2436825" y="1424200"/>
            <a:ext cx="2114400" cy="3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7" name="Google Shape;117;p19"/>
          <p:cNvSpPr txBox="1">
            <a:spLocks noGrp="1"/>
          </p:cNvSpPr>
          <p:nvPr>
            <p:ph type="body" idx="3"/>
          </p:nvPr>
        </p:nvSpPr>
        <p:spPr>
          <a:xfrm>
            <a:off x="4603350" y="1424200"/>
            <a:ext cx="2114400" cy="3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8" name="Google Shape;118;p19"/>
          <p:cNvSpPr txBox="1">
            <a:spLocks noGrp="1"/>
          </p:cNvSpPr>
          <p:nvPr>
            <p:ph type="body" idx="4"/>
          </p:nvPr>
        </p:nvSpPr>
        <p:spPr>
          <a:xfrm>
            <a:off x="6769875" y="1424200"/>
            <a:ext cx="2114400" cy="3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t" anchorCtr="0">
            <a:normAutofit/>
          </a:bodyPr>
          <a:lstStyle>
            <a:lvl1pPr marL="457200" lvl="0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Arial" panose="020B0604020202020204" pitchFamily="34" charset="0"/>
                <a:ea typeface="Roboto Light"/>
                <a:cs typeface="Arial" panose="020B0604020202020204" pitchFamily="34" charset="0"/>
                <a:sym typeface="Roboto Light"/>
              </a:defRPr>
            </a:lvl1pPr>
            <a:lvl2pPr marL="914400" lvl="1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119" name="Google Shape;119;p19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120" name="Google Shape;120;p19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1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Gallery">
  <p:cSld name="ONE_COLUMN_TEXT_3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5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157" name="Google Shape;157;p25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pic>
        <p:nvPicPr>
          <p:cNvPr id="158" name="Google Shape;158;p2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5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25"/>
          <p:cNvSpPr>
            <a:spLocks noGrp="1"/>
          </p:cNvSpPr>
          <p:nvPr>
            <p:ph type="pic" idx="2"/>
          </p:nvPr>
        </p:nvSpPr>
        <p:spPr>
          <a:xfrm>
            <a:off x="4609025" y="1041400"/>
            <a:ext cx="4273500" cy="3825300"/>
          </a:xfrm>
          <a:prstGeom prst="roundRect">
            <a:avLst>
              <a:gd name="adj" fmla="val 4232"/>
            </a:avLst>
          </a:prstGeom>
          <a:noFill/>
          <a:ln>
            <a:noFill/>
          </a:ln>
        </p:spPr>
      </p:sp>
      <p:sp>
        <p:nvSpPr>
          <p:cNvPr id="161" name="Google Shape;161;p25"/>
          <p:cNvSpPr>
            <a:spLocks noGrp="1"/>
          </p:cNvSpPr>
          <p:nvPr>
            <p:ph type="pic" idx="3"/>
          </p:nvPr>
        </p:nvSpPr>
        <p:spPr>
          <a:xfrm>
            <a:off x="270000" y="1041400"/>
            <a:ext cx="4273500" cy="3825300"/>
          </a:xfrm>
          <a:prstGeom prst="roundRect">
            <a:avLst>
              <a:gd name="adj" fmla="val 4232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Gallery">
  <p:cSld name="TITLE_ONLY_1_1_3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170" name="Google Shape;170;p27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171" name="Google Shape;171;p27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2" name="Google Shape;172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7"/>
          <p:cNvSpPr>
            <a:spLocks noGrp="1"/>
          </p:cNvSpPr>
          <p:nvPr>
            <p:ph type="pic" idx="2"/>
          </p:nvPr>
        </p:nvSpPr>
        <p:spPr>
          <a:xfrm>
            <a:off x="269900" y="1422400"/>
            <a:ext cx="2831100" cy="26718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174" name="Google Shape;174;p27"/>
          <p:cNvSpPr>
            <a:spLocks noGrp="1"/>
          </p:cNvSpPr>
          <p:nvPr>
            <p:ph type="pic" idx="3"/>
          </p:nvPr>
        </p:nvSpPr>
        <p:spPr>
          <a:xfrm>
            <a:off x="3156400" y="1422400"/>
            <a:ext cx="2831100" cy="26718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175" name="Google Shape;175;p27"/>
          <p:cNvSpPr>
            <a:spLocks noGrp="1"/>
          </p:cNvSpPr>
          <p:nvPr>
            <p:ph type="pic" idx="4"/>
          </p:nvPr>
        </p:nvSpPr>
        <p:spPr>
          <a:xfrm>
            <a:off x="6043000" y="1422400"/>
            <a:ext cx="2831100" cy="26718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Gallery Full">
  <p:cSld name="TITLE_ONLY_1_1_4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178" name="Google Shape;178;p28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179" name="Google Shape;179;p28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8"/>
          <p:cNvSpPr>
            <a:spLocks noGrp="1"/>
          </p:cNvSpPr>
          <p:nvPr>
            <p:ph type="pic" idx="2"/>
          </p:nvPr>
        </p:nvSpPr>
        <p:spPr>
          <a:xfrm>
            <a:off x="269900" y="1047750"/>
            <a:ext cx="2831100" cy="38253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182" name="Google Shape;182;p28"/>
          <p:cNvSpPr>
            <a:spLocks noGrp="1"/>
          </p:cNvSpPr>
          <p:nvPr>
            <p:ph type="pic" idx="3"/>
          </p:nvPr>
        </p:nvSpPr>
        <p:spPr>
          <a:xfrm>
            <a:off x="3156400" y="1047750"/>
            <a:ext cx="2831100" cy="38253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183" name="Google Shape;183;p28"/>
          <p:cNvSpPr>
            <a:spLocks noGrp="1"/>
          </p:cNvSpPr>
          <p:nvPr>
            <p:ph type="pic" idx="4"/>
          </p:nvPr>
        </p:nvSpPr>
        <p:spPr>
          <a:xfrm>
            <a:off x="6043000" y="1047750"/>
            <a:ext cx="2831100" cy="38253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Gallery Full">
  <p:cSld name="TITLE_ONLY_1_1_5"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9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186" name="Google Shape;186;p29"/>
          <p:cNvSpPr/>
          <p:nvPr/>
        </p:nvSpPr>
        <p:spPr>
          <a:xfrm>
            <a:off x="7486650" y="166500"/>
            <a:ext cx="1587900" cy="485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9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9"/>
          <p:cNvSpPr>
            <a:spLocks noGrp="1"/>
          </p:cNvSpPr>
          <p:nvPr>
            <p:ph type="pic" idx="2"/>
          </p:nvPr>
        </p:nvSpPr>
        <p:spPr>
          <a:xfrm>
            <a:off x="269900" y="256950"/>
            <a:ext cx="2831100" cy="46161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189" name="Google Shape;189;p29"/>
          <p:cNvSpPr>
            <a:spLocks noGrp="1"/>
          </p:cNvSpPr>
          <p:nvPr>
            <p:ph type="pic" idx="3"/>
          </p:nvPr>
        </p:nvSpPr>
        <p:spPr>
          <a:xfrm>
            <a:off x="3156400" y="256950"/>
            <a:ext cx="2831100" cy="46161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190" name="Google Shape;190;p29"/>
          <p:cNvSpPr>
            <a:spLocks noGrp="1"/>
          </p:cNvSpPr>
          <p:nvPr>
            <p:ph type="pic" idx="4"/>
          </p:nvPr>
        </p:nvSpPr>
        <p:spPr>
          <a:xfrm>
            <a:off x="6043000" y="256950"/>
            <a:ext cx="2831100" cy="46161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 Gallery Full">
  <p:cSld name="TITLE_ONLY_1_1_1_2_1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1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204" name="Google Shape;204;p31"/>
          <p:cNvSpPr/>
          <p:nvPr/>
        </p:nvSpPr>
        <p:spPr>
          <a:xfrm>
            <a:off x="7486650" y="166500"/>
            <a:ext cx="1587900" cy="485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31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31"/>
          <p:cNvSpPr>
            <a:spLocks noGrp="1"/>
          </p:cNvSpPr>
          <p:nvPr>
            <p:ph type="pic" idx="2"/>
          </p:nvPr>
        </p:nvSpPr>
        <p:spPr>
          <a:xfrm>
            <a:off x="274100" y="224775"/>
            <a:ext cx="28311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07" name="Google Shape;207;p31"/>
          <p:cNvSpPr>
            <a:spLocks noGrp="1"/>
          </p:cNvSpPr>
          <p:nvPr>
            <p:ph type="pic" idx="3"/>
          </p:nvPr>
        </p:nvSpPr>
        <p:spPr>
          <a:xfrm>
            <a:off x="3160600" y="224775"/>
            <a:ext cx="28311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08" name="Google Shape;208;p31"/>
          <p:cNvSpPr>
            <a:spLocks noGrp="1"/>
          </p:cNvSpPr>
          <p:nvPr>
            <p:ph type="pic" idx="4"/>
          </p:nvPr>
        </p:nvSpPr>
        <p:spPr>
          <a:xfrm>
            <a:off x="6047200" y="224775"/>
            <a:ext cx="28311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09" name="Google Shape;209;p31"/>
          <p:cNvSpPr>
            <a:spLocks noGrp="1"/>
          </p:cNvSpPr>
          <p:nvPr>
            <p:ph type="pic" idx="5"/>
          </p:nvPr>
        </p:nvSpPr>
        <p:spPr>
          <a:xfrm>
            <a:off x="274100" y="2578313"/>
            <a:ext cx="28311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10" name="Google Shape;210;p31"/>
          <p:cNvSpPr>
            <a:spLocks noGrp="1"/>
          </p:cNvSpPr>
          <p:nvPr>
            <p:ph type="pic" idx="6"/>
          </p:nvPr>
        </p:nvSpPr>
        <p:spPr>
          <a:xfrm>
            <a:off x="3160600" y="2578313"/>
            <a:ext cx="28311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11" name="Google Shape;211;p31"/>
          <p:cNvSpPr>
            <a:spLocks noGrp="1"/>
          </p:cNvSpPr>
          <p:nvPr>
            <p:ph type="pic" idx="7"/>
          </p:nvPr>
        </p:nvSpPr>
        <p:spPr>
          <a:xfrm>
            <a:off x="6047200" y="2578313"/>
            <a:ext cx="28311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4 Gallery">
  <p:cSld name="TITLE_ONLY_1_1_2_1"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2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214" name="Google Shape;214;p32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215" name="Google Shape;215;p32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2"/>
          <p:cNvSpPr>
            <a:spLocks noGrp="1"/>
          </p:cNvSpPr>
          <p:nvPr>
            <p:ph type="pic" idx="2"/>
          </p:nvPr>
        </p:nvSpPr>
        <p:spPr>
          <a:xfrm>
            <a:off x="244975" y="1426950"/>
            <a:ext cx="2114700" cy="26718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18" name="Google Shape;218;p32"/>
          <p:cNvSpPr>
            <a:spLocks noGrp="1"/>
          </p:cNvSpPr>
          <p:nvPr>
            <p:ph type="pic" idx="3"/>
          </p:nvPr>
        </p:nvSpPr>
        <p:spPr>
          <a:xfrm>
            <a:off x="2420138" y="1426950"/>
            <a:ext cx="2114700" cy="26718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19" name="Google Shape;219;p32"/>
          <p:cNvSpPr>
            <a:spLocks noGrp="1"/>
          </p:cNvSpPr>
          <p:nvPr>
            <p:ph type="pic" idx="4"/>
          </p:nvPr>
        </p:nvSpPr>
        <p:spPr>
          <a:xfrm>
            <a:off x="4595300" y="1426950"/>
            <a:ext cx="2114700" cy="26718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20" name="Google Shape;220;p32"/>
          <p:cNvSpPr>
            <a:spLocks noGrp="1"/>
          </p:cNvSpPr>
          <p:nvPr>
            <p:ph type="pic" idx="5"/>
          </p:nvPr>
        </p:nvSpPr>
        <p:spPr>
          <a:xfrm>
            <a:off x="6770463" y="1426950"/>
            <a:ext cx="2114700" cy="26718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4 Gallery Full">
  <p:cSld name="TITLE_ONLY_1_1_2_2"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3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223" name="Google Shape;223;p33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224" name="Google Shape;224;p33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5" name="Google Shape;225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33"/>
          <p:cNvSpPr>
            <a:spLocks noGrp="1"/>
          </p:cNvSpPr>
          <p:nvPr>
            <p:ph type="pic" idx="2"/>
          </p:nvPr>
        </p:nvSpPr>
        <p:spPr>
          <a:xfrm>
            <a:off x="256100" y="1051400"/>
            <a:ext cx="2114700" cy="38253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27" name="Google Shape;227;p33"/>
          <p:cNvSpPr>
            <a:spLocks noGrp="1"/>
          </p:cNvSpPr>
          <p:nvPr>
            <p:ph type="pic" idx="3"/>
          </p:nvPr>
        </p:nvSpPr>
        <p:spPr>
          <a:xfrm>
            <a:off x="2431266" y="1051400"/>
            <a:ext cx="2114700" cy="38253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28" name="Google Shape;228;p33"/>
          <p:cNvSpPr>
            <a:spLocks noGrp="1"/>
          </p:cNvSpPr>
          <p:nvPr>
            <p:ph type="pic" idx="4"/>
          </p:nvPr>
        </p:nvSpPr>
        <p:spPr>
          <a:xfrm>
            <a:off x="4606433" y="1051400"/>
            <a:ext cx="2114700" cy="38253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29" name="Google Shape;229;p33"/>
          <p:cNvSpPr>
            <a:spLocks noGrp="1"/>
          </p:cNvSpPr>
          <p:nvPr>
            <p:ph type="pic" idx="5"/>
          </p:nvPr>
        </p:nvSpPr>
        <p:spPr>
          <a:xfrm>
            <a:off x="6781599" y="1051400"/>
            <a:ext cx="2114700" cy="38253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 Gallery Full">
  <p:cSld name="TITLE_ONLY_1_1_2_2_1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232" name="Google Shape;232;p34"/>
          <p:cNvSpPr/>
          <p:nvPr/>
        </p:nvSpPr>
        <p:spPr>
          <a:xfrm>
            <a:off x="7486650" y="166500"/>
            <a:ext cx="1587900" cy="485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34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34"/>
          <p:cNvSpPr>
            <a:spLocks noGrp="1"/>
          </p:cNvSpPr>
          <p:nvPr>
            <p:ph type="pic" idx="2"/>
          </p:nvPr>
        </p:nvSpPr>
        <p:spPr>
          <a:xfrm>
            <a:off x="256100" y="260600"/>
            <a:ext cx="2114700" cy="46161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35" name="Google Shape;235;p34"/>
          <p:cNvSpPr>
            <a:spLocks noGrp="1"/>
          </p:cNvSpPr>
          <p:nvPr>
            <p:ph type="pic" idx="3"/>
          </p:nvPr>
        </p:nvSpPr>
        <p:spPr>
          <a:xfrm>
            <a:off x="2431267" y="260600"/>
            <a:ext cx="2114700" cy="46161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36" name="Google Shape;236;p34"/>
          <p:cNvSpPr>
            <a:spLocks noGrp="1"/>
          </p:cNvSpPr>
          <p:nvPr>
            <p:ph type="pic" idx="4"/>
          </p:nvPr>
        </p:nvSpPr>
        <p:spPr>
          <a:xfrm>
            <a:off x="4606433" y="260600"/>
            <a:ext cx="2114700" cy="46161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37" name="Google Shape;237;p34"/>
          <p:cNvSpPr>
            <a:spLocks noGrp="1"/>
          </p:cNvSpPr>
          <p:nvPr>
            <p:ph type="pic" idx="5"/>
          </p:nvPr>
        </p:nvSpPr>
        <p:spPr>
          <a:xfrm>
            <a:off x="6781600" y="260600"/>
            <a:ext cx="2114700" cy="46161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8 Gallery">
  <p:cSld name="TITLE_ONLY_1_1_1_1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5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nb-NO"/>
              <a:t>Klikk for å redigere tittelstil</a:t>
            </a:r>
            <a:endParaRPr dirty="0"/>
          </a:p>
        </p:txBody>
      </p:sp>
      <p:sp>
        <p:nvSpPr>
          <p:cNvPr id="240" name="Google Shape;240;p35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241" name="Google Shape;241;p35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2" name="Google Shape;242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22721" y="189525"/>
            <a:ext cx="1555150" cy="544312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35"/>
          <p:cNvSpPr>
            <a:spLocks noGrp="1"/>
          </p:cNvSpPr>
          <p:nvPr>
            <p:ph type="pic" idx="2"/>
          </p:nvPr>
        </p:nvSpPr>
        <p:spPr>
          <a:xfrm>
            <a:off x="244975" y="10495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44" name="Google Shape;244;p35"/>
          <p:cNvSpPr>
            <a:spLocks noGrp="1"/>
          </p:cNvSpPr>
          <p:nvPr>
            <p:ph type="pic" idx="3"/>
          </p:nvPr>
        </p:nvSpPr>
        <p:spPr>
          <a:xfrm>
            <a:off x="2420141" y="10495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45" name="Google Shape;245;p35"/>
          <p:cNvSpPr>
            <a:spLocks noGrp="1"/>
          </p:cNvSpPr>
          <p:nvPr>
            <p:ph type="pic" idx="4"/>
          </p:nvPr>
        </p:nvSpPr>
        <p:spPr>
          <a:xfrm>
            <a:off x="4595308" y="10495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46" name="Google Shape;246;p35"/>
          <p:cNvSpPr>
            <a:spLocks noGrp="1"/>
          </p:cNvSpPr>
          <p:nvPr>
            <p:ph type="pic" idx="5"/>
          </p:nvPr>
        </p:nvSpPr>
        <p:spPr>
          <a:xfrm>
            <a:off x="6770474" y="10495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47" name="Google Shape;247;p35"/>
          <p:cNvSpPr>
            <a:spLocks noGrp="1"/>
          </p:cNvSpPr>
          <p:nvPr>
            <p:ph type="pic" idx="6"/>
          </p:nvPr>
        </p:nvSpPr>
        <p:spPr>
          <a:xfrm>
            <a:off x="244975" y="30024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48" name="Google Shape;248;p35"/>
          <p:cNvSpPr>
            <a:spLocks noGrp="1"/>
          </p:cNvSpPr>
          <p:nvPr>
            <p:ph type="pic" idx="7"/>
          </p:nvPr>
        </p:nvSpPr>
        <p:spPr>
          <a:xfrm>
            <a:off x="2420141" y="30024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49" name="Google Shape;249;p35"/>
          <p:cNvSpPr>
            <a:spLocks noGrp="1"/>
          </p:cNvSpPr>
          <p:nvPr>
            <p:ph type="pic" idx="8"/>
          </p:nvPr>
        </p:nvSpPr>
        <p:spPr>
          <a:xfrm>
            <a:off x="4595308" y="30024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50" name="Google Shape;250;p35"/>
          <p:cNvSpPr>
            <a:spLocks noGrp="1"/>
          </p:cNvSpPr>
          <p:nvPr>
            <p:ph type="pic" idx="9"/>
          </p:nvPr>
        </p:nvSpPr>
        <p:spPr>
          <a:xfrm>
            <a:off x="6770474" y="3002450"/>
            <a:ext cx="2114700" cy="18849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 Gallery Full">
  <p:cSld name="TITLE_ONLY_1_1_1_1_1"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36"/>
          <p:cNvSpPr txBox="1">
            <a:spLocks noGrp="1"/>
          </p:cNvSpPr>
          <p:nvPr>
            <p:ph type="sldNum" idx="12"/>
          </p:nvPr>
        </p:nvSpPr>
        <p:spPr>
          <a:xfrm>
            <a:off x="270000" y="4955350"/>
            <a:ext cx="3537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  <a:defRPr sz="600" b="1" i="0" u="none" strike="noStrike" cap="none">
                <a:solidFill>
                  <a:srgbClr val="8C8C8C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fld id="{00000000-1234-1234-1234-123412341234}" type="slidenum">
              <a:rPr lang="no-NO" smtClean="0"/>
              <a:pPr/>
              <a:t>‹#›</a:t>
            </a:fld>
            <a:endParaRPr lang="no-NO" dirty="0"/>
          </a:p>
        </p:txBody>
      </p:sp>
      <p:sp>
        <p:nvSpPr>
          <p:cNvPr id="253" name="Google Shape;253;p36"/>
          <p:cNvSpPr/>
          <p:nvPr/>
        </p:nvSpPr>
        <p:spPr>
          <a:xfrm>
            <a:off x="7486650" y="166500"/>
            <a:ext cx="1587900" cy="4857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36"/>
          <p:cNvSpPr/>
          <p:nvPr/>
        </p:nvSpPr>
        <p:spPr>
          <a:xfrm>
            <a:off x="270000" y="4936025"/>
            <a:ext cx="8612400" cy="19500"/>
          </a:xfrm>
          <a:prstGeom prst="rect">
            <a:avLst/>
          </a:prstGeom>
          <a:gradFill>
            <a:gsLst>
              <a:gs pos="0">
                <a:srgbClr val="EF7D70"/>
              </a:gs>
              <a:gs pos="100000">
                <a:srgbClr val="BF2E1D"/>
              </a:gs>
            </a:gsLst>
            <a:lin ang="5400012" scaled="0"/>
          </a:gra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36"/>
          <p:cNvSpPr>
            <a:spLocks noGrp="1"/>
          </p:cNvSpPr>
          <p:nvPr>
            <p:ph type="pic" idx="2"/>
          </p:nvPr>
        </p:nvSpPr>
        <p:spPr>
          <a:xfrm>
            <a:off x="244975" y="256700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56" name="Google Shape;256;p36"/>
          <p:cNvSpPr>
            <a:spLocks noGrp="1"/>
          </p:cNvSpPr>
          <p:nvPr>
            <p:ph type="pic" idx="3"/>
          </p:nvPr>
        </p:nvSpPr>
        <p:spPr>
          <a:xfrm>
            <a:off x="2420142" y="256700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57" name="Google Shape;257;p36"/>
          <p:cNvSpPr>
            <a:spLocks noGrp="1"/>
          </p:cNvSpPr>
          <p:nvPr>
            <p:ph type="pic" idx="4"/>
          </p:nvPr>
        </p:nvSpPr>
        <p:spPr>
          <a:xfrm>
            <a:off x="4595308" y="256700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58" name="Google Shape;258;p36"/>
          <p:cNvSpPr>
            <a:spLocks noGrp="1"/>
          </p:cNvSpPr>
          <p:nvPr>
            <p:ph type="pic" idx="5"/>
          </p:nvPr>
        </p:nvSpPr>
        <p:spPr>
          <a:xfrm>
            <a:off x="6770475" y="256700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59" name="Google Shape;259;p36"/>
          <p:cNvSpPr>
            <a:spLocks noGrp="1"/>
          </p:cNvSpPr>
          <p:nvPr>
            <p:ph type="pic" idx="6"/>
          </p:nvPr>
        </p:nvSpPr>
        <p:spPr>
          <a:xfrm>
            <a:off x="244975" y="2606025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60" name="Google Shape;260;p36"/>
          <p:cNvSpPr>
            <a:spLocks noGrp="1"/>
          </p:cNvSpPr>
          <p:nvPr>
            <p:ph type="pic" idx="7"/>
          </p:nvPr>
        </p:nvSpPr>
        <p:spPr>
          <a:xfrm>
            <a:off x="2420142" y="2606025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61" name="Google Shape;261;p36"/>
          <p:cNvSpPr>
            <a:spLocks noGrp="1"/>
          </p:cNvSpPr>
          <p:nvPr>
            <p:ph type="pic" idx="8"/>
          </p:nvPr>
        </p:nvSpPr>
        <p:spPr>
          <a:xfrm>
            <a:off x="4595308" y="2606025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  <p:sp>
        <p:nvSpPr>
          <p:cNvPr id="262" name="Google Shape;262;p36"/>
          <p:cNvSpPr>
            <a:spLocks noGrp="1"/>
          </p:cNvSpPr>
          <p:nvPr>
            <p:ph type="pic" idx="9"/>
          </p:nvPr>
        </p:nvSpPr>
        <p:spPr>
          <a:xfrm>
            <a:off x="6770475" y="2606025"/>
            <a:ext cx="2114700" cy="2289600"/>
          </a:xfrm>
          <a:prstGeom prst="roundRect">
            <a:avLst>
              <a:gd name="adj" fmla="val 4634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hyperlink" Target="https://hjernekraft.org/no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/>
        </p:nvSpPr>
        <p:spPr>
          <a:xfrm>
            <a:off x="1683175" y="4955475"/>
            <a:ext cx="7294200" cy="20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"/>
              <a:buFont typeface="Arial"/>
              <a:buNone/>
            </a:pPr>
            <a:r>
              <a:rPr lang="no-NO" sz="600" b="1" i="1" u="none" strike="noStrike" cap="none">
                <a:solidFill>
                  <a:srgbClr val="999999"/>
                </a:solidFill>
              </a:rPr>
              <a:t>FIRST</a:t>
            </a:r>
            <a:r>
              <a:rPr lang="no-NO" sz="600" b="1" i="0" u="none" strike="noStrike" cap="none" baseline="30000">
                <a:solidFill>
                  <a:srgbClr val="999999"/>
                </a:solidFill>
              </a:rPr>
              <a:t>®</a:t>
            </a:r>
            <a:r>
              <a:rPr lang="no-NO" sz="600" b="1" i="0" u="none" strike="noStrike" cap="none">
                <a:solidFill>
                  <a:srgbClr val="999999"/>
                </a:solidFill>
              </a:rPr>
              <a:t> LEGO</a:t>
            </a:r>
            <a:r>
              <a:rPr lang="no-NO" sz="600" b="1" baseline="30000">
                <a:solidFill>
                  <a:srgbClr val="999999"/>
                </a:solidFill>
              </a:rPr>
              <a:t>®</a:t>
            </a:r>
            <a:r>
              <a:rPr lang="no-NO" sz="600" b="1" i="0" u="none" strike="noStrike" cap="none">
                <a:solidFill>
                  <a:srgbClr val="999999"/>
                </a:solidFill>
              </a:rPr>
              <a:t> League • </a:t>
            </a:r>
            <a:r>
              <a:rPr lang="no-NO" sz="600" b="1" i="0" u="sng" strike="noStrike" cap="none">
                <a:solidFill>
                  <a:schemeClr val="hlink"/>
                </a:solidFill>
                <a:hlinkClick r:id="rId22"/>
              </a:rPr>
              <a:t>hjernekraft.org</a:t>
            </a:r>
            <a:endParaRPr sz="600" b="1" i="0" u="none" strike="noStrike" cap="none">
              <a:solidFill>
                <a:srgbClr val="999999"/>
              </a:solidFill>
            </a:endParaRPr>
          </a:p>
        </p:txBody>
      </p:sp>
      <p:sp>
        <p:nvSpPr>
          <p:cNvPr id="11" name="Google Shape;11;p1"/>
          <p:cNvSpPr txBox="1">
            <a:spLocks noGrp="1"/>
          </p:cNvSpPr>
          <p:nvPr>
            <p:ph type="title"/>
          </p:nvPr>
        </p:nvSpPr>
        <p:spPr>
          <a:xfrm>
            <a:off x="270200" y="270575"/>
            <a:ext cx="7164900" cy="7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0" rIns="36000" bIns="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Roboto"/>
              <a:buNone/>
              <a:defRPr sz="2200" b="1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 dirty="0"/>
          </a:p>
        </p:txBody>
      </p:sp>
      <p:sp>
        <p:nvSpPr>
          <p:cNvPr id="12" name="Google Shape;12;p1"/>
          <p:cNvSpPr txBox="1">
            <a:spLocks noGrp="1"/>
          </p:cNvSpPr>
          <p:nvPr>
            <p:ph type="body" idx="1"/>
          </p:nvPr>
        </p:nvSpPr>
        <p:spPr>
          <a:xfrm>
            <a:off x="270300" y="1047600"/>
            <a:ext cx="8612400" cy="38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90000" rIns="90000" bIns="90000" anchor="ctr" anchorCtr="0">
            <a:normAutofit/>
          </a:bodyPr>
          <a:lstStyle>
            <a:lvl1pPr marL="457200" marR="0" lvl="0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marR="0" lvl="1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marR="0" lvl="2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marR="0" lvl="3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marR="0" lvl="4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marR="0" lvl="5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marR="0" lvl="6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●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marR="0" lvl="7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○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marR="0" lvl="8" indent="-3175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Roboto Light"/>
              <a:buChar char="■"/>
              <a:defRPr sz="1400" b="0" i="0" u="none" strike="noStrike" cap="none">
                <a:solidFill>
                  <a:schemeClr val="dk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4" r:id="rId9"/>
    <p:sldLayoutId id="2147483665" r:id="rId10"/>
    <p:sldLayoutId id="2147483671" r:id="rId11"/>
    <p:sldLayoutId id="2147483673" r:id="rId12"/>
    <p:sldLayoutId id="2147483674" r:id="rId13"/>
    <p:sldLayoutId id="2147483675" r:id="rId14"/>
    <p:sldLayoutId id="2147483677" r:id="rId15"/>
    <p:sldLayoutId id="2147483678" r:id="rId16"/>
    <p:sldLayoutId id="2147483679" r:id="rId17"/>
    <p:sldLayoutId id="2147483680" r:id="rId18"/>
    <p:sldLayoutId id="2147483681" r:id="rId19"/>
    <p:sldLayoutId id="2147483682" r:id="rId2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">
          <p15:clr>
            <a:srgbClr val="9E9E9E"/>
          </p15:clr>
        </p15:guide>
        <p15:guide id="2" orient="horz" pos="3070">
          <p15:clr>
            <a:srgbClr val="9E9E9E"/>
          </p15:clr>
        </p15:guide>
        <p15:guide id="3" pos="5595">
          <p15:clr>
            <a:srgbClr val="9E9E9E"/>
          </p15:clr>
        </p15:guide>
        <p15:guide id="4" orient="horz" pos="2627">
          <p15:clr>
            <a:srgbClr val="9E9E9E"/>
          </p15:clr>
        </p15:guide>
        <p15:guide id="5" orient="horz" pos="2835">
          <p15:clr>
            <a:srgbClr val="9E9E9E"/>
          </p15:clr>
        </p15:guide>
        <p15:guide id="6" orient="horz" pos="3240">
          <p15:clr>
            <a:srgbClr val="9E9E9E"/>
          </p15:clr>
        </p15:guide>
        <p15:guide id="7" orient="horz">
          <p15:clr>
            <a:srgbClr val="9E9E9E"/>
          </p15:clr>
        </p15:guide>
        <p15:guide id="8">
          <p15:clr>
            <a:srgbClr val="9E9E9E"/>
          </p15:clr>
        </p15:guide>
        <p15:guide id="9" pos="5760">
          <p15:clr>
            <a:srgbClr val="9E9E9E"/>
          </p15:clr>
        </p15:guide>
        <p15:guide id="10" pos="2405">
          <p15:clr>
            <a:srgbClr val="9E9E9E"/>
          </p15:clr>
        </p15:guide>
        <p15:guide id="11" pos="4265">
          <p15:clr>
            <a:srgbClr val="9E9E9E"/>
          </p15:clr>
        </p15:guide>
        <p15:guide id="12" pos="1502">
          <p15:clr>
            <a:srgbClr val="9E9E9E"/>
          </p15:clr>
        </p15:guide>
        <p15:guide id="13" orient="horz" pos="2867">
          <p15:clr>
            <a:srgbClr val="9E9E9E"/>
          </p15:clr>
        </p15:guide>
        <p15:guide id="14" pos="170">
          <p15:clr>
            <a:srgbClr val="9E9E9E"/>
          </p15:clr>
        </p15:guide>
        <p15:guide id="15" pos="590">
          <p15:clr>
            <a:srgbClr val="9E9E9E"/>
          </p15:clr>
        </p15:guide>
        <p15:guide id="16" pos="624">
          <p15:clr>
            <a:srgbClr val="9E9E9E"/>
          </p15:clr>
        </p15:guide>
        <p15:guide id="17" pos="1046">
          <p15:clr>
            <a:srgbClr val="9E9E9E"/>
          </p15:clr>
        </p15:guide>
        <p15:guide id="18" pos="1077">
          <p15:clr>
            <a:srgbClr val="9E9E9E"/>
          </p15:clr>
        </p15:guide>
        <p15:guide id="19" pos="1535">
          <p15:clr>
            <a:srgbClr val="9E9E9E"/>
          </p15:clr>
        </p15:guide>
        <p15:guide id="20" pos="1954">
          <p15:clr>
            <a:srgbClr val="9E9E9E"/>
          </p15:clr>
        </p15:guide>
        <p15:guide id="21" pos="1993">
          <p15:clr>
            <a:srgbClr val="9E9E9E"/>
          </p15:clr>
        </p15:guide>
        <p15:guide id="22" pos="2441">
          <p15:clr>
            <a:srgbClr val="9E9E9E"/>
          </p15:clr>
        </p15:guide>
        <p15:guide id="23" pos="2862">
          <p15:clr>
            <a:srgbClr val="9E9E9E"/>
          </p15:clr>
        </p15:guide>
        <p15:guide id="24" pos="2898">
          <p15:clr>
            <a:srgbClr val="9E9E9E"/>
          </p15:clr>
        </p15:guide>
        <p15:guide id="25" pos="3319">
          <p15:clr>
            <a:srgbClr val="9E9E9E"/>
          </p15:clr>
        </p15:guide>
        <p15:guide id="26" pos="3351">
          <p15:clr>
            <a:srgbClr val="9E9E9E"/>
          </p15:clr>
        </p15:guide>
        <p15:guide id="27" pos="3777">
          <p15:clr>
            <a:srgbClr val="9E9E9E"/>
          </p15:clr>
        </p15:guide>
        <p15:guide id="28" pos="3813">
          <p15:clr>
            <a:srgbClr val="9E9E9E"/>
          </p15:clr>
        </p15:guide>
        <p15:guide id="29" pos="4229">
          <p15:clr>
            <a:srgbClr val="9E9E9E"/>
          </p15:clr>
        </p15:guide>
        <p15:guide id="30" pos="4683">
          <p15:clr>
            <a:srgbClr val="9E9E9E"/>
          </p15:clr>
        </p15:guide>
        <p15:guide id="31" pos="4716">
          <p15:clr>
            <a:srgbClr val="9E9E9E"/>
          </p15:clr>
        </p15:guide>
        <p15:guide id="32" pos="5139">
          <p15:clr>
            <a:srgbClr val="9E9E9E"/>
          </p15:clr>
        </p15:guide>
        <p15:guide id="33" pos="5174">
          <p15:clr>
            <a:srgbClr val="9E9E9E"/>
          </p15:clr>
        </p15:guide>
        <p15:guide id="34" orient="horz" pos="373">
          <p15:clr>
            <a:srgbClr val="9E9E9E"/>
          </p15:clr>
        </p15:guide>
        <p15:guide id="35" orient="horz" pos="411">
          <p15:clr>
            <a:srgbClr val="9E9E9E"/>
          </p15:clr>
        </p15:guide>
        <p15:guide id="36" orient="horz" pos="625">
          <p15:clr>
            <a:srgbClr val="9E9E9E"/>
          </p15:clr>
        </p15:guide>
        <p15:guide id="37" orient="horz" pos="660">
          <p15:clr>
            <a:srgbClr val="9E9E9E"/>
          </p15:clr>
        </p15:guide>
        <p15:guide id="38" orient="horz" pos="867">
          <p15:clr>
            <a:srgbClr val="9E9E9E"/>
          </p15:clr>
        </p15:guide>
        <p15:guide id="39" orient="horz" pos="897">
          <p15:clr>
            <a:srgbClr val="9E9E9E"/>
          </p15:clr>
        </p15:guide>
        <p15:guide id="40" orient="horz" pos="1110">
          <p15:clr>
            <a:srgbClr val="9E9E9E"/>
          </p15:clr>
        </p15:guide>
        <p15:guide id="41" orient="horz" pos="1149">
          <p15:clr>
            <a:srgbClr val="9E9E9E"/>
          </p15:clr>
        </p15:guide>
        <p15:guide id="42" orient="horz" pos="1362">
          <p15:clr>
            <a:srgbClr val="9E9E9E"/>
          </p15:clr>
        </p15:guide>
        <p15:guide id="43" orient="horz" pos="1393">
          <p15:clr>
            <a:srgbClr val="9E9E9E"/>
          </p15:clr>
        </p15:guide>
        <p15:guide id="44" orient="horz" pos="1604">
          <p15:clr>
            <a:srgbClr val="9E9E9E"/>
          </p15:clr>
        </p15:guide>
        <p15:guide id="45" orient="horz" pos="1636">
          <p15:clr>
            <a:srgbClr val="9E9E9E"/>
          </p15:clr>
        </p15:guide>
        <p15:guide id="46" orient="horz" pos="1847">
          <p15:clr>
            <a:srgbClr val="9E9E9E"/>
          </p15:clr>
        </p15:guide>
        <p15:guide id="47" orient="horz" pos="1878">
          <p15:clr>
            <a:srgbClr val="9E9E9E"/>
          </p15:clr>
        </p15:guide>
        <p15:guide id="48" orient="horz" pos="2091">
          <p15:clr>
            <a:srgbClr val="9E9E9E"/>
          </p15:clr>
        </p15:guide>
        <p15:guide id="49" orient="horz" pos="2125">
          <p15:clr>
            <a:srgbClr val="9E9E9E"/>
          </p15:clr>
        </p15:guide>
        <p15:guide id="50" orient="horz" pos="2343">
          <p15:clr>
            <a:srgbClr val="9E9E9E"/>
          </p15:clr>
        </p15:guide>
        <p15:guide id="51" orient="horz" pos="2373">
          <p15:clr>
            <a:srgbClr val="9E9E9E"/>
          </p15:clr>
        </p15:guide>
        <p15:guide id="52" orient="horz" pos="2580">
          <p15:clr>
            <a:srgbClr val="9E9E9E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8"/>
          <p:cNvSpPr txBox="1">
            <a:spLocks noGrp="1"/>
          </p:cNvSpPr>
          <p:nvPr>
            <p:ph type="body" idx="4294967295"/>
          </p:nvPr>
        </p:nvSpPr>
        <p:spPr>
          <a:xfrm>
            <a:off x="662763" y="3538463"/>
            <a:ext cx="7761300" cy="3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</a:pPr>
            <a:r>
              <a:rPr lang="no-NO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Presentør</a:t>
            </a:r>
            <a:r>
              <a:rPr lang="no-NO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dato, sted</a:t>
            </a:r>
            <a:endParaRPr dirty="0">
              <a:solidFill>
                <a:schemeClr val="l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7" name="Google Shape;277;p38"/>
          <p:cNvSpPr txBox="1">
            <a:spLocks noGrp="1"/>
          </p:cNvSpPr>
          <p:nvPr>
            <p:ph type="body" idx="4294967295"/>
          </p:nvPr>
        </p:nvSpPr>
        <p:spPr>
          <a:xfrm>
            <a:off x="662764" y="2981331"/>
            <a:ext cx="7761300" cy="5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14285"/>
              <a:buNone/>
            </a:pPr>
            <a:r>
              <a:rPr lang="no-NO" dirty="0">
                <a:solidFill>
                  <a:srgbClr val="FFFFFF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  <a:sym typeface="Calibri"/>
              </a:rPr>
              <a:t>- en spennende kunnskaps- og teknologikonkurranse for barn og unge</a:t>
            </a:r>
            <a:endParaRPr dirty="0">
              <a:latin typeface="Arial" panose="020B0604020202020204" pitchFamily="34" charset="0"/>
              <a:ea typeface="Roboto" panose="02000000000000000000" pitchFamily="2" charset="0"/>
              <a:cs typeface="Arial" panose="020B0604020202020204" pitchFamily="34" charset="0"/>
            </a:endParaRPr>
          </a:p>
          <a:p>
            <a:pPr marL="0" lvl="0" indent="0" algn="ctr" rtl="0">
              <a:lnSpc>
                <a:spcPct val="15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ct val="114285"/>
              <a:buNone/>
            </a:pPr>
            <a:endParaRPr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050C42C-F91F-C0CA-8C69-7BA5E2255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29144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27745A0-5BE0-24E3-86A1-80C3C5F28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654481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E451B63-33A2-5B11-A7FA-E0629F5F6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18571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B1700834-648F-CAF2-D23A-83508492E7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Tittel 2">
            <a:extLst>
              <a:ext uri="{FF2B5EF4-FFF2-40B4-BE49-F238E27FC236}">
                <a16:creationId xmlns:a16="http://schemas.microsoft.com/office/drawing/2014/main" id="{1BD62845-E36E-A426-7EF1-A17A371C1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209333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5987B61-6140-5638-CE40-C0AFE1A80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2CC341B9-7F18-031C-8D9B-F2702033B447}"/>
              </a:ext>
            </a:extLst>
          </p:cNvPr>
          <p:cNvSpPr>
            <a:spLocks noGrp="1"/>
          </p:cNvSpPr>
          <p:nvPr>
            <p:ph type="pic" idx="2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43246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117F1439-4193-B98C-FC01-D70753E77F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CFB9B87-D7DD-D284-D08A-DED2CFC9C2A9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E78974E5-4132-E454-B598-846E6F0AF660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Tittel 4">
            <a:extLst>
              <a:ext uri="{FF2B5EF4-FFF2-40B4-BE49-F238E27FC236}">
                <a16:creationId xmlns:a16="http://schemas.microsoft.com/office/drawing/2014/main" id="{2B50213E-22A8-2058-378D-1379C676B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88238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C7DBF96-13EE-B23E-AA49-CFCE1E4B6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F426E97A-5A67-806E-622D-36E4621F3540}"/>
              </a:ext>
            </a:extLst>
          </p:cNvPr>
          <p:cNvSpPr>
            <a:spLocks noGrp="1"/>
          </p:cNvSpPr>
          <p:nvPr>
            <p:ph type="pic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6E6D56CC-6DE1-79A2-7528-FBBEBF888560}"/>
              </a:ext>
            </a:extLst>
          </p:cNvPr>
          <p:cNvSpPr>
            <a:spLocks noGrp="1"/>
          </p:cNvSpPr>
          <p:nvPr>
            <p:ph type="pic" idx="3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67470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bilde 1">
            <a:extLst>
              <a:ext uri="{FF2B5EF4-FFF2-40B4-BE49-F238E27FC236}">
                <a16:creationId xmlns:a16="http://schemas.microsoft.com/office/drawing/2014/main" id="{96AC5D76-12E2-AD2F-8BA5-3009903D9B70}"/>
              </a:ext>
            </a:extLst>
          </p:cNvPr>
          <p:cNvSpPr>
            <a:spLocks noGrp="1"/>
          </p:cNvSpPr>
          <p:nvPr>
            <p:ph type="pic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3988CA0C-83A6-AC56-9927-AFE3E8A6E84F}"/>
              </a:ext>
            </a:extLst>
          </p:cNvPr>
          <p:cNvSpPr>
            <a:spLocks noGrp="1"/>
          </p:cNvSpPr>
          <p:nvPr>
            <p:ph type="pic" idx="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EEA5B215-6D64-F450-E908-77082E16B237}"/>
              </a:ext>
            </a:extLst>
          </p:cNvPr>
          <p:cNvSpPr>
            <a:spLocks noGrp="1"/>
          </p:cNvSpPr>
          <p:nvPr>
            <p:ph type="pic" idx="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bilde 4">
            <a:extLst>
              <a:ext uri="{FF2B5EF4-FFF2-40B4-BE49-F238E27FC236}">
                <a16:creationId xmlns:a16="http://schemas.microsoft.com/office/drawing/2014/main" id="{4ABEB2A1-288D-4C1E-9205-A1501CDA9774}"/>
              </a:ext>
            </a:extLst>
          </p:cNvPr>
          <p:cNvSpPr>
            <a:spLocks noGrp="1"/>
          </p:cNvSpPr>
          <p:nvPr>
            <p:ph type="pic" idx="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bilde 5">
            <a:extLst>
              <a:ext uri="{FF2B5EF4-FFF2-40B4-BE49-F238E27FC236}">
                <a16:creationId xmlns:a16="http://schemas.microsoft.com/office/drawing/2014/main" id="{3CB4AECB-660A-82D6-CB3F-2234962A270A}"/>
              </a:ext>
            </a:extLst>
          </p:cNvPr>
          <p:cNvSpPr>
            <a:spLocks noGrp="1"/>
          </p:cNvSpPr>
          <p:nvPr>
            <p:ph type="pic" idx="6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bilde 6">
            <a:extLst>
              <a:ext uri="{FF2B5EF4-FFF2-40B4-BE49-F238E27FC236}">
                <a16:creationId xmlns:a16="http://schemas.microsoft.com/office/drawing/2014/main" id="{9FADB5B2-D32E-6418-46C6-08B5197952BD}"/>
              </a:ext>
            </a:extLst>
          </p:cNvPr>
          <p:cNvSpPr>
            <a:spLocks noGrp="1"/>
          </p:cNvSpPr>
          <p:nvPr>
            <p:ph type="pic" idx="7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45904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D8B136F-14F0-E1D2-1BF7-D9A5FC31D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A1C0AFB8-0BFA-19C6-0144-201A4055B3BE}"/>
              </a:ext>
            </a:extLst>
          </p:cNvPr>
          <p:cNvSpPr>
            <a:spLocks noGrp="1"/>
          </p:cNvSpPr>
          <p:nvPr>
            <p:ph type="pic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894C06F3-F4ED-6C49-19C3-3A720B800FCB}"/>
              </a:ext>
            </a:extLst>
          </p:cNvPr>
          <p:cNvSpPr>
            <a:spLocks noGrp="1"/>
          </p:cNvSpPr>
          <p:nvPr>
            <p:ph type="pic" idx="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bilde 4">
            <a:extLst>
              <a:ext uri="{FF2B5EF4-FFF2-40B4-BE49-F238E27FC236}">
                <a16:creationId xmlns:a16="http://schemas.microsoft.com/office/drawing/2014/main" id="{6ADB23E8-F8E0-DE0A-2545-A0AF02622D51}"/>
              </a:ext>
            </a:extLst>
          </p:cNvPr>
          <p:cNvSpPr>
            <a:spLocks noGrp="1"/>
          </p:cNvSpPr>
          <p:nvPr>
            <p:ph type="pic" idx="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bilde 5">
            <a:extLst>
              <a:ext uri="{FF2B5EF4-FFF2-40B4-BE49-F238E27FC236}">
                <a16:creationId xmlns:a16="http://schemas.microsoft.com/office/drawing/2014/main" id="{8882DA04-B14B-16D8-247F-335E35773598}"/>
              </a:ext>
            </a:extLst>
          </p:cNvPr>
          <p:cNvSpPr>
            <a:spLocks noGrp="1"/>
          </p:cNvSpPr>
          <p:nvPr>
            <p:ph type="pic" idx="5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bilde 6">
            <a:extLst>
              <a:ext uri="{FF2B5EF4-FFF2-40B4-BE49-F238E27FC236}">
                <a16:creationId xmlns:a16="http://schemas.microsoft.com/office/drawing/2014/main" id="{10BF43CA-98F2-AA24-9A79-74178542B166}"/>
              </a:ext>
            </a:extLst>
          </p:cNvPr>
          <p:cNvSpPr>
            <a:spLocks noGrp="1"/>
          </p:cNvSpPr>
          <p:nvPr>
            <p:ph type="pic" idx="6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8" name="Plassholder for bilde 7">
            <a:extLst>
              <a:ext uri="{FF2B5EF4-FFF2-40B4-BE49-F238E27FC236}">
                <a16:creationId xmlns:a16="http://schemas.microsoft.com/office/drawing/2014/main" id="{0C867DDD-C22F-5515-54A8-6D6FB25A6A39}"/>
              </a:ext>
            </a:extLst>
          </p:cNvPr>
          <p:cNvSpPr>
            <a:spLocks noGrp="1"/>
          </p:cNvSpPr>
          <p:nvPr>
            <p:ph type="pic" idx="7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F906D1F8-88B9-3099-6434-5D9A0240C9B9}"/>
              </a:ext>
            </a:extLst>
          </p:cNvPr>
          <p:cNvSpPr>
            <a:spLocks noGrp="1"/>
          </p:cNvSpPr>
          <p:nvPr>
            <p:ph type="pic" idx="8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0E6F522-0B90-16C4-E689-F42C5C6C0A59}"/>
              </a:ext>
            </a:extLst>
          </p:cNvPr>
          <p:cNvSpPr>
            <a:spLocks noGrp="1"/>
          </p:cNvSpPr>
          <p:nvPr>
            <p:ph type="pic" idx="9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25802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9CC74A4A-BEE6-5CF1-8D35-6D14BD6C34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1CE6BA1-F08E-66C0-694B-DF912635114F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30C7C48B-DFA6-6405-4BEF-885F8CA5B3CB}"/>
              </a:ext>
            </a:extLst>
          </p:cNvPr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242D3651-3503-B069-A7F8-A48C96240A53}"/>
              </a:ext>
            </a:extLst>
          </p:cNvPr>
          <p:cNvSpPr>
            <a:spLocks noGrp="1"/>
          </p:cNvSpPr>
          <p:nvPr>
            <p:ph type="body" idx="4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Tittel 5">
            <a:extLst>
              <a:ext uri="{FF2B5EF4-FFF2-40B4-BE49-F238E27FC236}">
                <a16:creationId xmlns:a16="http://schemas.microsoft.com/office/drawing/2014/main" id="{6DE3285E-A0DF-2EDA-750A-FEA74AAE3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64500010"/>
      </p:ext>
    </p:extLst>
  </p:cSld>
  <p:clrMapOvr>
    <a:masterClrMapping/>
  </p:clrMapOvr>
</p:sld>
</file>

<file path=ppt/theme/theme1.xml><?xml version="1.0" encoding="utf-8"?>
<a:theme xmlns:a="http://schemas.openxmlformats.org/drawingml/2006/main" name="FLL">
  <a:themeElements>
    <a:clrScheme name="Streamline">
      <a:dk1>
        <a:srgbClr val="414042"/>
      </a:dk1>
      <a:lt1>
        <a:srgbClr val="FFFFFF"/>
      </a:lt1>
      <a:dk2>
        <a:srgbClr val="002B56"/>
      </a:dk2>
      <a:lt2>
        <a:srgbClr val="E6E7E8"/>
      </a:lt2>
      <a:accent1>
        <a:srgbClr val="88AFF7"/>
      </a:accent1>
      <a:accent2>
        <a:srgbClr val="FF8E50"/>
      </a:accent2>
      <a:accent3>
        <a:srgbClr val="5FBE89"/>
      </a:accent3>
      <a:accent4>
        <a:srgbClr val="FFCB33"/>
      </a:accent4>
      <a:accent5>
        <a:srgbClr val="EF7918"/>
      </a:accent5>
      <a:accent6>
        <a:srgbClr val="E30513"/>
      </a:accent6>
      <a:hlink>
        <a:srgbClr val="8C8C8C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sjon2  -  Reparert" id="{B84A5863-7616-2749-88E5-861F4037A493}" vid="{021F15F6-0CA1-9A4E-9510-35910530E7E3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21</Words>
  <Application>Microsoft Macintosh PowerPoint</Application>
  <PresentationFormat>Skjermfremvisning (16:9)</PresentationFormat>
  <Paragraphs>4</Paragraphs>
  <Slides>11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11</vt:i4>
      </vt:variant>
    </vt:vector>
  </HeadingPairs>
  <TitlesOfParts>
    <vt:vector size="16" baseType="lpstr">
      <vt:lpstr>Calibri</vt:lpstr>
      <vt:lpstr>Roboto Light</vt:lpstr>
      <vt:lpstr>Arial</vt:lpstr>
      <vt:lpstr>Roboto</vt:lpstr>
      <vt:lpstr>FLL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Marte Antonsen</dc:creator>
  <cp:lastModifiedBy>Marte Antonsen</cp:lastModifiedBy>
  <cp:revision>1</cp:revision>
  <dcterms:created xsi:type="dcterms:W3CDTF">2025-08-12T12:17:12Z</dcterms:created>
  <dcterms:modified xsi:type="dcterms:W3CDTF">2025-08-12T12:21:30Z</dcterms:modified>
</cp:coreProperties>
</file>