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13"/>
  </p:notesMasterIdLst>
  <p:sldIdLst>
    <p:sldId id="257" r:id="rId2"/>
    <p:sldId id="278" r:id="rId3"/>
    <p:sldId id="315" r:id="rId4"/>
    <p:sldId id="316" r:id="rId5"/>
    <p:sldId id="317" r:id="rId6"/>
    <p:sldId id="318" r:id="rId7"/>
    <p:sldId id="319" r:id="rId8"/>
    <p:sldId id="320" r:id="rId9"/>
    <p:sldId id="321" r:id="rId10"/>
    <p:sldId id="322" r:id="rId11"/>
    <p:sldId id="323" r:id="rId12"/>
  </p:sldIdLst>
  <p:sldSz cx="9144000" cy="5143500" type="screen16x9"/>
  <p:notesSz cx="6858000" cy="9144000"/>
  <p:embeddedFontLst>
    <p:embeddedFont>
      <p:font typeface="Roboto" panose="02000000000000000000" pitchFamily="2" charset="0"/>
      <p:regular r:id="rId14"/>
      <p:bold r:id="rId15"/>
      <p:italic r:id="rId16"/>
      <p:boldItalic r:id="rId17"/>
    </p:embeddedFont>
    <p:embeddedFont>
      <p:font typeface="Roboto Light" panose="02000000000000000000" pitchFamily="2"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849">
          <p15:clr>
            <a:srgbClr val="A4A3A4"/>
          </p15:clr>
        </p15:guide>
        <p15:guide id="2" pos="340">
          <p15:clr>
            <a:srgbClr val="A4A3A4"/>
          </p15:clr>
        </p15:guide>
        <p15:guide id="3" orient="horz" pos="425">
          <p15:clr>
            <a:srgbClr val="747775"/>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D174F3A-9B31-4436-B7E1-FDFECD8C56A8}">
  <a:tblStyle styleId="{1D174F3A-9B31-4436-B7E1-FDFECD8C56A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53"/>
    <p:restoredTop sz="94694"/>
  </p:normalViewPr>
  <p:slideViewPr>
    <p:cSldViewPr snapToGrid="0">
      <p:cViewPr varScale="1">
        <p:scale>
          <a:sx n="143" d="100"/>
          <a:sy n="143" d="100"/>
        </p:scale>
        <p:origin x="208" y="392"/>
      </p:cViewPr>
      <p:guideLst>
        <p:guide orient="horz" pos="849"/>
        <p:guide pos="340"/>
        <p:guide orient="horz" pos="425"/>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o-NO"/>
              <a:t>Legg inn info i slide</a:t>
            </a:r>
            <a:endParaRPr/>
          </a:p>
        </p:txBody>
      </p:sp>
      <p:sp>
        <p:nvSpPr>
          <p:cNvPr id="274" name="Google Shape;274;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34c6bb15093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34c6bb15093_0_3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430" name="Google Shape;1430;g34c6bb15093_0_3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o-NO"/>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34c6bb15093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34c6bb15093_0_3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430" name="Google Shape;1430;g34c6bb15093_0_3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o-NO"/>
              <a:t>3</a:t>
            </a:fld>
            <a:endParaRPr/>
          </a:p>
        </p:txBody>
      </p:sp>
    </p:spTree>
    <p:extLst>
      <p:ext uri="{BB962C8B-B14F-4D97-AF65-F5344CB8AC3E}">
        <p14:creationId xmlns:p14="http://schemas.microsoft.com/office/powerpoint/2010/main" val="213655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34c6bb15093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34c6bb15093_0_3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r>
              <a:rPr lang="nb-NO" dirty="0"/>
              <a:t>Link til side med </a:t>
            </a:r>
            <a:r>
              <a:rPr lang="nb-NO" dirty="0" err="1"/>
              <a:t>Tanagram</a:t>
            </a:r>
            <a:r>
              <a:rPr lang="nb-NO" dirty="0"/>
              <a:t>: </a:t>
            </a:r>
            <a:r>
              <a:rPr lang="nb-NO" dirty="0" err="1"/>
              <a:t>https</a:t>
            </a:r>
            <a:r>
              <a:rPr lang="nb-NO" dirty="0"/>
              <a:t>://</a:t>
            </a:r>
            <a:r>
              <a:rPr lang="nb-NO" dirty="0" err="1"/>
              <a:t>openclipart.org</a:t>
            </a:r>
            <a:r>
              <a:rPr lang="nb-NO" dirty="0"/>
              <a:t>/</a:t>
            </a:r>
            <a:r>
              <a:rPr lang="nb-NO" dirty="0" err="1"/>
              <a:t>search</a:t>
            </a:r>
            <a:r>
              <a:rPr lang="nb-NO" dirty="0"/>
              <a:t>/?</a:t>
            </a:r>
            <a:r>
              <a:rPr lang="nb-NO" dirty="0" err="1"/>
              <a:t>query</a:t>
            </a:r>
            <a:r>
              <a:rPr lang="nb-NO" dirty="0"/>
              <a:t>=</a:t>
            </a:r>
            <a:r>
              <a:rPr lang="nb-NO" dirty="0" err="1"/>
              <a:t>tangram</a:t>
            </a:r>
            <a:endParaRPr lang="nb-NO" dirty="0"/>
          </a:p>
          <a:p>
            <a:pPr marL="0" lvl="0" indent="0" algn="l" rtl="0">
              <a:spcBef>
                <a:spcPts val="360"/>
              </a:spcBef>
              <a:spcAft>
                <a:spcPts val="0"/>
              </a:spcAft>
              <a:buNone/>
            </a:pPr>
            <a:endParaRPr dirty="0"/>
          </a:p>
        </p:txBody>
      </p:sp>
      <p:sp>
        <p:nvSpPr>
          <p:cNvPr id="1430" name="Google Shape;1430;g34c6bb15093_0_3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o-NO"/>
              <a:t>4</a:t>
            </a:fld>
            <a:endParaRPr/>
          </a:p>
        </p:txBody>
      </p:sp>
    </p:spTree>
    <p:extLst>
      <p:ext uri="{BB962C8B-B14F-4D97-AF65-F5344CB8AC3E}">
        <p14:creationId xmlns:p14="http://schemas.microsoft.com/office/powerpoint/2010/main" val="1035395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34c6bb15093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34c6bb15093_0_3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430" name="Google Shape;1430;g34c6bb15093_0_3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o-NO"/>
              <a:t>5</a:t>
            </a:fld>
            <a:endParaRPr/>
          </a:p>
        </p:txBody>
      </p:sp>
    </p:spTree>
    <p:extLst>
      <p:ext uri="{BB962C8B-B14F-4D97-AF65-F5344CB8AC3E}">
        <p14:creationId xmlns:p14="http://schemas.microsoft.com/office/powerpoint/2010/main" val="1622284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34c6bb15093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34c6bb15093_0_3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430" name="Google Shape;1430;g34c6bb15093_0_3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o-NO"/>
              <a:t>6</a:t>
            </a:fld>
            <a:endParaRPr/>
          </a:p>
        </p:txBody>
      </p:sp>
    </p:spTree>
    <p:extLst>
      <p:ext uri="{BB962C8B-B14F-4D97-AF65-F5344CB8AC3E}">
        <p14:creationId xmlns:p14="http://schemas.microsoft.com/office/powerpoint/2010/main" val="4110305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34c6bb15093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34c6bb15093_0_3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430" name="Google Shape;1430;g34c6bb15093_0_3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o-NO"/>
              <a:t>7</a:t>
            </a:fld>
            <a:endParaRPr/>
          </a:p>
        </p:txBody>
      </p:sp>
    </p:spTree>
    <p:extLst>
      <p:ext uri="{BB962C8B-B14F-4D97-AF65-F5344CB8AC3E}">
        <p14:creationId xmlns:p14="http://schemas.microsoft.com/office/powerpoint/2010/main" val="1514735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34c6bb15093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34c6bb15093_0_3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430" name="Google Shape;1430;g34c6bb15093_0_3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o-NO"/>
              <a:t>8</a:t>
            </a:fld>
            <a:endParaRPr/>
          </a:p>
        </p:txBody>
      </p:sp>
    </p:spTree>
    <p:extLst>
      <p:ext uri="{BB962C8B-B14F-4D97-AF65-F5344CB8AC3E}">
        <p14:creationId xmlns:p14="http://schemas.microsoft.com/office/powerpoint/2010/main" val="3460992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34c6bb15093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34c6bb15093_0_3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430" name="Google Shape;1430;g34c6bb15093_0_3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o-NO"/>
              <a:t>9</a:t>
            </a:fld>
            <a:endParaRPr/>
          </a:p>
        </p:txBody>
      </p:sp>
    </p:spTree>
    <p:extLst>
      <p:ext uri="{BB962C8B-B14F-4D97-AF65-F5344CB8AC3E}">
        <p14:creationId xmlns:p14="http://schemas.microsoft.com/office/powerpoint/2010/main" val="3991280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34c6bb15093_0_3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9" name="Google Shape;1429;g34c6bb15093_0_3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360"/>
              </a:spcBef>
              <a:spcAft>
                <a:spcPts val="0"/>
              </a:spcAft>
              <a:buNone/>
            </a:pPr>
            <a:endParaRPr dirty="0"/>
          </a:p>
        </p:txBody>
      </p:sp>
      <p:sp>
        <p:nvSpPr>
          <p:cNvPr id="1430" name="Google Shape;1430;g34c6bb15093_0_311: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no-NO"/>
              <a:t>10</a:t>
            </a:fld>
            <a:endParaRPr/>
          </a:p>
        </p:txBody>
      </p:sp>
    </p:spTree>
    <p:extLst>
      <p:ext uri="{BB962C8B-B14F-4D97-AF65-F5344CB8AC3E}">
        <p14:creationId xmlns:p14="http://schemas.microsoft.com/office/powerpoint/2010/main" val="1136911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om">
  <p:cSld name="1_Tom">
    <p:spTree>
      <p:nvGrpSpPr>
        <p:cNvPr id="1" name="Shape 26"/>
        <p:cNvGrpSpPr/>
        <p:nvPr/>
      </p:nvGrpSpPr>
      <p:grpSpPr>
        <a:xfrm>
          <a:off x="0" y="0"/>
          <a:ext cx="0" cy="0"/>
          <a:chOff x="0" y="0"/>
          <a:chExt cx="0" cy="0"/>
        </a:xfrm>
      </p:grpSpPr>
      <p:sp>
        <p:nvSpPr>
          <p:cNvPr id="27" name="Google Shape;27;p3"/>
          <p:cNvSpPr/>
          <p:nvPr/>
        </p:nvSpPr>
        <p:spPr>
          <a:xfrm>
            <a:off x="-63500" y="-63500"/>
            <a:ext cx="9283800" cy="5295900"/>
          </a:xfrm>
          <a:prstGeom prst="rect">
            <a:avLst/>
          </a:prstGeom>
          <a:gradFill>
            <a:gsLst>
              <a:gs pos="0">
                <a:srgbClr val="FA303D"/>
              </a:gs>
              <a:gs pos="100000">
                <a:srgbClr val="9E0A13"/>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Roboto Light"/>
              <a:ea typeface="Roboto Light"/>
              <a:cs typeface="Roboto Light"/>
              <a:sym typeface="Roboto Light"/>
            </a:endParaRPr>
          </a:p>
        </p:txBody>
      </p:sp>
      <p:pic>
        <p:nvPicPr>
          <p:cNvPr id="28" name="Google Shape;28;p3"/>
          <p:cNvPicPr preferRelativeResize="0"/>
          <p:nvPr/>
        </p:nvPicPr>
        <p:blipFill rotWithShape="1">
          <a:blip r:embed="rId2">
            <a:alphaModFix/>
          </a:blip>
          <a:srcRect/>
          <a:stretch/>
        </p:blipFill>
        <p:spPr>
          <a:xfrm>
            <a:off x="3500538" y="538784"/>
            <a:ext cx="2142924" cy="246761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35"/>
        <p:cNvGrpSpPr/>
        <p:nvPr/>
      </p:nvGrpSpPr>
      <p:grpSpPr>
        <a:xfrm>
          <a:off x="0" y="0"/>
          <a:ext cx="0" cy="0"/>
          <a:chOff x="0" y="0"/>
          <a:chExt cx="0" cy="0"/>
        </a:xfrm>
      </p:grpSpPr>
      <p:sp>
        <p:nvSpPr>
          <p:cNvPr id="36" name="Google Shape;36;p5"/>
          <p:cNvSpPr txBox="1">
            <a:spLocks noGrp="1"/>
          </p:cNvSpPr>
          <p:nvPr>
            <p:ph type="body" idx="1"/>
          </p:nvPr>
        </p:nvSpPr>
        <p:spPr>
          <a:xfrm>
            <a:off x="518744" y="1129553"/>
            <a:ext cx="8229600" cy="3487800"/>
          </a:xfrm>
          <a:prstGeom prst="rect">
            <a:avLst/>
          </a:prstGeom>
          <a:noFill/>
          <a:ln>
            <a:noFill/>
          </a:ln>
        </p:spPr>
        <p:txBody>
          <a:bodyPr spcFirstLastPara="1" wrap="square" lIns="91425" tIns="45700" rIns="91425" bIns="45700" anchor="t" anchorCtr="0">
            <a:normAutofit/>
          </a:bodyPr>
          <a:lstStyle>
            <a:lvl1pPr marL="457200" lvl="0" indent="-330200" algn="l">
              <a:lnSpc>
                <a:spcPct val="150000"/>
              </a:lnSpc>
              <a:spcBef>
                <a:spcPts val="320"/>
              </a:spcBef>
              <a:spcAft>
                <a:spcPts val="0"/>
              </a:spcAft>
              <a:buClr>
                <a:schemeClr val="dk1"/>
              </a:buClr>
              <a:buSzPts val="1600"/>
              <a:buChar char="●"/>
              <a:defRPr i="0">
                <a:solidFill>
                  <a:schemeClr val="dk1"/>
                </a:solidFill>
              </a:defRPr>
            </a:lvl1pPr>
            <a:lvl2pPr marL="914400" lvl="1" indent="-317500" algn="l">
              <a:lnSpc>
                <a:spcPct val="150000"/>
              </a:lnSpc>
              <a:spcBef>
                <a:spcPts val="280"/>
              </a:spcBef>
              <a:spcAft>
                <a:spcPts val="0"/>
              </a:spcAft>
              <a:buClr>
                <a:schemeClr val="dk1"/>
              </a:buClr>
              <a:buSzPts val="1400"/>
              <a:buChar char="○"/>
              <a:defRPr i="0">
                <a:solidFill>
                  <a:schemeClr val="dk1"/>
                </a:solidFill>
              </a:defRPr>
            </a:lvl2pPr>
            <a:lvl3pPr marL="1371600" lvl="2" indent="-228600" algn="l">
              <a:lnSpc>
                <a:spcPct val="150000"/>
              </a:lnSpc>
              <a:spcBef>
                <a:spcPts val="480"/>
              </a:spcBef>
              <a:spcAft>
                <a:spcPts val="0"/>
              </a:spcAft>
              <a:buClr>
                <a:schemeClr val="dk1"/>
              </a:buClr>
              <a:buSzPts val="2400"/>
              <a:buNone/>
              <a:defRPr/>
            </a:lvl3pPr>
            <a:lvl4pPr marL="1828800" lvl="3" indent="-342900" algn="l">
              <a:lnSpc>
                <a:spcPct val="150000"/>
              </a:lnSpc>
              <a:spcBef>
                <a:spcPts val="360"/>
              </a:spcBef>
              <a:spcAft>
                <a:spcPts val="0"/>
              </a:spcAft>
              <a:buClr>
                <a:schemeClr val="dk1"/>
              </a:buClr>
              <a:buSzPts val="1800"/>
              <a:buChar char="●"/>
              <a:defRPr/>
            </a:lvl4pPr>
            <a:lvl5pPr marL="2286000" lvl="4" indent="-342900" algn="l">
              <a:lnSpc>
                <a:spcPct val="150000"/>
              </a:lnSpc>
              <a:spcBef>
                <a:spcPts val="360"/>
              </a:spcBef>
              <a:spcAft>
                <a:spcPts val="0"/>
              </a:spcAft>
              <a:buClr>
                <a:schemeClr val="dk1"/>
              </a:buClr>
              <a:buSzPts val="1800"/>
              <a:buChar char="○"/>
              <a:defRPr/>
            </a:lvl5pPr>
            <a:lvl6pPr marL="2743200" lvl="5" indent="-342900" algn="l">
              <a:lnSpc>
                <a:spcPct val="150000"/>
              </a:lnSpc>
              <a:spcBef>
                <a:spcPts val="360"/>
              </a:spcBef>
              <a:spcAft>
                <a:spcPts val="0"/>
              </a:spcAft>
              <a:buClr>
                <a:schemeClr val="dk1"/>
              </a:buClr>
              <a:buSzPts val="1800"/>
              <a:buChar char="■"/>
              <a:defRPr/>
            </a:lvl6pPr>
            <a:lvl7pPr marL="3200400" lvl="6" indent="-342900" algn="l">
              <a:lnSpc>
                <a:spcPct val="150000"/>
              </a:lnSpc>
              <a:spcBef>
                <a:spcPts val="1200"/>
              </a:spcBef>
              <a:spcAft>
                <a:spcPts val="0"/>
              </a:spcAft>
              <a:buClr>
                <a:schemeClr val="dk1"/>
              </a:buClr>
              <a:buSzPts val="1800"/>
              <a:buChar char="●"/>
              <a:defRPr/>
            </a:lvl7pPr>
            <a:lvl8pPr marL="3657600" lvl="7" indent="-342900" algn="l">
              <a:lnSpc>
                <a:spcPct val="150000"/>
              </a:lnSpc>
              <a:spcBef>
                <a:spcPts val="1200"/>
              </a:spcBef>
              <a:spcAft>
                <a:spcPts val="0"/>
              </a:spcAft>
              <a:buClr>
                <a:schemeClr val="dk1"/>
              </a:buClr>
              <a:buSzPts val="1800"/>
              <a:buChar char="○"/>
              <a:defRPr/>
            </a:lvl8pPr>
            <a:lvl9pPr marL="4114800" lvl="8" indent="-342900" algn="l">
              <a:lnSpc>
                <a:spcPct val="150000"/>
              </a:lnSpc>
              <a:spcBef>
                <a:spcPts val="1200"/>
              </a:spcBef>
              <a:spcAft>
                <a:spcPts val="1200"/>
              </a:spcAft>
              <a:buClr>
                <a:schemeClr val="dk1"/>
              </a:buClr>
              <a:buSzPts val="1800"/>
              <a:buChar char="■"/>
              <a:defRPr/>
            </a:lvl9pPr>
          </a:lstStyle>
          <a:p>
            <a:endParaRPr/>
          </a:p>
        </p:txBody>
      </p:sp>
      <p:pic>
        <p:nvPicPr>
          <p:cNvPr id="37" name="Google Shape;37;p5"/>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38" name="Google Shape;38;p5"/>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5"/>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gendefinert oppsett">
  <p:cSld name="Egendefinert oppsett">
    <p:spTree>
      <p:nvGrpSpPr>
        <p:cNvPr id="1" name="Shape 57"/>
        <p:cNvGrpSpPr/>
        <p:nvPr/>
      </p:nvGrpSpPr>
      <p:grpSpPr>
        <a:xfrm>
          <a:off x="0" y="0"/>
          <a:ext cx="0" cy="0"/>
          <a:chOff x="0" y="0"/>
          <a:chExt cx="0" cy="0"/>
        </a:xfrm>
      </p:grpSpPr>
      <p:pic>
        <p:nvPicPr>
          <p:cNvPr id="58" name="Google Shape;58;p9"/>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59" name="Google Shape;59;p9"/>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60;p9"/>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518744" y="206375"/>
            <a:ext cx="8229600" cy="857400"/>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SzPts val="2200"/>
              <a:buNone/>
              <a:defRPr/>
            </a:lvl1pPr>
            <a:lvl2pPr lvl="1" algn="ctr">
              <a:lnSpc>
                <a:spcPct val="100000"/>
              </a:lnSpc>
              <a:spcBef>
                <a:spcPts val="0"/>
              </a:spcBef>
              <a:spcAft>
                <a:spcPts val="0"/>
              </a:spcAft>
              <a:buSzPts val="2200"/>
              <a:buNone/>
              <a:defRPr/>
            </a:lvl2pPr>
            <a:lvl3pPr lvl="2" algn="ctr">
              <a:lnSpc>
                <a:spcPct val="100000"/>
              </a:lnSpc>
              <a:spcBef>
                <a:spcPts val="0"/>
              </a:spcBef>
              <a:spcAft>
                <a:spcPts val="0"/>
              </a:spcAft>
              <a:buSzPts val="2200"/>
              <a:buNone/>
              <a:defRPr/>
            </a:lvl3pPr>
            <a:lvl4pPr lvl="3" algn="ctr">
              <a:lnSpc>
                <a:spcPct val="100000"/>
              </a:lnSpc>
              <a:spcBef>
                <a:spcPts val="0"/>
              </a:spcBef>
              <a:spcAft>
                <a:spcPts val="0"/>
              </a:spcAft>
              <a:buSzPts val="2200"/>
              <a:buNone/>
              <a:defRPr/>
            </a:lvl4pPr>
            <a:lvl5pPr lvl="4" algn="ctr">
              <a:lnSpc>
                <a:spcPct val="100000"/>
              </a:lnSpc>
              <a:spcBef>
                <a:spcPts val="0"/>
              </a:spcBef>
              <a:spcAft>
                <a:spcPts val="0"/>
              </a:spcAft>
              <a:buSzPts val="2200"/>
              <a:buNone/>
              <a:defRPr/>
            </a:lvl5pPr>
            <a:lvl6pPr lvl="5" algn="ctr">
              <a:lnSpc>
                <a:spcPct val="100000"/>
              </a:lnSpc>
              <a:spcBef>
                <a:spcPts val="0"/>
              </a:spcBef>
              <a:spcAft>
                <a:spcPts val="0"/>
              </a:spcAft>
              <a:buSzPts val="2200"/>
              <a:buNone/>
              <a:defRPr/>
            </a:lvl6pPr>
            <a:lvl7pPr lvl="6" algn="ctr">
              <a:lnSpc>
                <a:spcPct val="100000"/>
              </a:lnSpc>
              <a:spcBef>
                <a:spcPts val="0"/>
              </a:spcBef>
              <a:spcAft>
                <a:spcPts val="0"/>
              </a:spcAft>
              <a:buSzPts val="2200"/>
              <a:buNone/>
              <a:defRPr/>
            </a:lvl7pPr>
            <a:lvl8pPr lvl="7" algn="ctr">
              <a:lnSpc>
                <a:spcPct val="100000"/>
              </a:lnSpc>
              <a:spcBef>
                <a:spcPts val="0"/>
              </a:spcBef>
              <a:spcAft>
                <a:spcPts val="0"/>
              </a:spcAft>
              <a:buSzPts val="2200"/>
              <a:buNone/>
              <a:defRPr/>
            </a:lvl8pPr>
            <a:lvl9pPr lvl="8" algn="ctr">
              <a:lnSpc>
                <a:spcPct val="100000"/>
              </a:lnSpc>
              <a:spcBef>
                <a:spcPts val="0"/>
              </a:spcBef>
              <a:spcAft>
                <a:spcPts val="0"/>
              </a:spcAft>
              <a:buSzPts val="2200"/>
              <a:buNone/>
              <a:defRPr/>
            </a:lvl9pPr>
          </a:lstStyle>
          <a:p>
            <a:endParaRPr/>
          </a:p>
        </p:txBody>
      </p:sp>
      <p:sp>
        <p:nvSpPr>
          <p:cNvPr id="63" name="Google Shape;63;p10"/>
          <p:cNvSpPr txBox="1">
            <a:spLocks noGrp="1"/>
          </p:cNvSpPr>
          <p:nvPr>
            <p:ph type="body" idx="1"/>
          </p:nvPr>
        </p:nvSpPr>
        <p:spPr>
          <a:xfrm>
            <a:off x="518744" y="1129553"/>
            <a:ext cx="3977100" cy="3449700"/>
          </a:xfrm>
          <a:prstGeom prst="rect">
            <a:avLst/>
          </a:prstGeom>
          <a:noFill/>
          <a:ln>
            <a:noFill/>
          </a:ln>
        </p:spPr>
        <p:txBody>
          <a:bodyPr spcFirstLastPara="1" wrap="square" lIns="91425" tIns="45700" rIns="91425" bIns="45700" anchor="t" anchorCtr="0">
            <a:normAutofit/>
          </a:bodyPr>
          <a:lstStyle>
            <a:lvl1pPr marL="457200" lvl="0" indent="-330200" algn="l">
              <a:lnSpc>
                <a:spcPct val="150000"/>
              </a:lnSpc>
              <a:spcBef>
                <a:spcPts val="320"/>
              </a:spcBef>
              <a:spcAft>
                <a:spcPts val="0"/>
              </a:spcAft>
              <a:buClr>
                <a:schemeClr val="dk1"/>
              </a:buClr>
              <a:buSzPts val="1600"/>
              <a:buChar char="●"/>
              <a:defRPr sz="1600"/>
            </a:lvl1pPr>
            <a:lvl2pPr marL="914400" lvl="1" indent="-304800" algn="l">
              <a:lnSpc>
                <a:spcPct val="150000"/>
              </a:lnSpc>
              <a:spcBef>
                <a:spcPts val="240"/>
              </a:spcBef>
              <a:spcAft>
                <a:spcPts val="0"/>
              </a:spcAft>
              <a:buClr>
                <a:schemeClr val="dk1"/>
              </a:buClr>
              <a:buSzPts val="1200"/>
              <a:buChar char="○"/>
              <a:defRPr sz="1200"/>
            </a:lvl2pPr>
            <a:lvl3pPr marL="1371600" lvl="2" indent="-292100" algn="l">
              <a:lnSpc>
                <a:spcPct val="150000"/>
              </a:lnSpc>
              <a:spcBef>
                <a:spcPts val="200"/>
              </a:spcBef>
              <a:spcAft>
                <a:spcPts val="0"/>
              </a:spcAft>
              <a:buClr>
                <a:schemeClr val="dk1"/>
              </a:buClr>
              <a:buSzPts val="1000"/>
              <a:buChar char="■"/>
              <a:defRPr sz="1000" i="1"/>
            </a:lvl3pPr>
            <a:lvl4pPr marL="1828800" lvl="3" indent="-342900" algn="l">
              <a:lnSpc>
                <a:spcPct val="150000"/>
              </a:lnSpc>
              <a:spcBef>
                <a:spcPts val="360"/>
              </a:spcBef>
              <a:spcAft>
                <a:spcPts val="0"/>
              </a:spcAft>
              <a:buClr>
                <a:schemeClr val="dk1"/>
              </a:buClr>
              <a:buSzPts val="1800"/>
              <a:buChar char="●"/>
              <a:defRPr sz="1800"/>
            </a:lvl4pPr>
            <a:lvl5pPr marL="2286000" lvl="4" indent="-342900" algn="l">
              <a:lnSpc>
                <a:spcPct val="150000"/>
              </a:lnSpc>
              <a:spcBef>
                <a:spcPts val="360"/>
              </a:spcBef>
              <a:spcAft>
                <a:spcPts val="0"/>
              </a:spcAft>
              <a:buClr>
                <a:schemeClr val="dk1"/>
              </a:buClr>
              <a:buSzPts val="1800"/>
              <a:buChar char="○"/>
              <a:defRPr sz="1800"/>
            </a:lvl5pPr>
            <a:lvl6pPr marL="2743200" lvl="5" indent="-342900" algn="l">
              <a:lnSpc>
                <a:spcPct val="150000"/>
              </a:lnSpc>
              <a:spcBef>
                <a:spcPts val="360"/>
              </a:spcBef>
              <a:spcAft>
                <a:spcPts val="0"/>
              </a:spcAft>
              <a:buClr>
                <a:schemeClr val="dk1"/>
              </a:buClr>
              <a:buSzPts val="1800"/>
              <a:buChar char="■"/>
              <a:defRPr sz="1800"/>
            </a:lvl6pPr>
            <a:lvl7pPr marL="3200400" lvl="6" indent="-342900" algn="l">
              <a:lnSpc>
                <a:spcPct val="150000"/>
              </a:lnSpc>
              <a:spcBef>
                <a:spcPts val="1200"/>
              </a:spcBef>
              <a:spcAft>
                <a:spcPts val="0"/>
              </a:spcAft>
              <a:buClr>
                <a:schemeClr val="dk1"/>
              </a:buClr>
              <a:buSzPts val="1800"/>
              <a:buChar char="●"/>
              <a:defRPr sz="1800"/>
            </a:lvl7pPr>
            <a:lvl8pPr marL="3657600" lvl="7" indent="-342900" algn="l">
              <a:lnSpc>
                <a:spcPct val="150000"/>
              </a:lnSpc>
              <a:spcBef>
                <a:spcPts val="1200"/>
              </a:spcBef>
              <a:spcAft>
                <a:spcPts val="0"/>
              </a:spcAft>
              <a:buClr>
                <a:schemeClr val="dk1"/>
              </a:buClr>
              <a:buSzPts val="1800"/>
              <a:buChar char="○"/>
              <a:defRPr sz="1800"/>
            </a:lvl8pPr>
            <a:lvl9pPr marL="4114800" lvl="8" indent="-342900" algn="l">
              <a:lnSpc>
                <a:spcPct val="150000"/>
              </a:lnSpc>
              <a:spcBef>
                <a:spcPts val="1200"/>
              </a:spcBef>
              <a:spcAft>
                <a:spcPts val="1200"/>
              </a:spcAft>
              <a:buClr>
                <a:schemeClr val="dk1"/>
              </a:buClr>
              <a:buSzPts val="1800"/>
              <a:buChar char="■"/>
              <a:defRPr sz="1800"/>
            </a:lvl9pPr>
          </a:lstStyle>
          <a:p>
            <a:endParaRPr/>
          </a:p>
        </p:txBody>
      </p:sp>
      <p:sp>
        <p:nvSpPr>
          <p:cNvPr id="64" name="Google Shape;64;p10"/>
          <p:cNvSpPr txBox="1">
            <a:spLocks noGrp="1"/>
          </p:cNvSpPr>
          <p:nvPr>
            <p:ph type="body" idx="2"/>
          </p:nvPr>
        </p:nvSpPr>
        <p:spPr>
          <a:xfrm>
            <a:off x="4648200" y="1129553"/>
            <a:ext cx="4100100" cy="3449700"/>
          </a:xfrm>
          <a:prstGeom prst="rect">
            <a:avLst/>
          </a:prstGeom>
          <a:noFill/>
          <a:ln>
            <a:noFill/>
          </a:ln>
        </p:spPr>
        <p:txBody>
          <a:bodyPr spcFirstLastPara="1" wrap="square" lIns="91425" tIns="45700" rIns="91425" bIns="45700" anchor="t" anchorCtr="0">
            <a:normAutofit/>
          </a:bodyPr>
          <a:lstStyle>
            <a:lvl1pPr marL="457200" lvl="0" indent="-330200" algn="l">
              <a:lnSpc>
                <a:spcPct val="150000"/>
              </a:lnSpc>
              <a:spcBef>
                <a:spcPts val="320"/>
              </a:spcBef>
              <a:spcAft>
                <a:spcPts val="0"/>
              </a:spcAft>
              <a:buClr>
                <a:schemeClr val="dk1"/>
              </a:buClr>
              <a:buSzPts val="1600"/>
              <a:buChar char="●"/>
              <a:defRPr sz="1600"/>
            </a:lvl1pPr>
            <a:lvl2pPr marL="914400" lvl="1" indent="-304800" algn="l">
              <a:lnSpc>
                <a:spcPct val="150000"/>
              </a:lnSpc>
              <a:spcBef>
                <a:spcPts val="240"/>
              </a:spcBef>
              <a:spcAft>
                <a:spcPts val="0"/>
              </a:spcAft>
              <a:buClr>
                <a:schemeClr val="dk1"/>
              </a:buClr>
              <a:buSzPts val="1200"/>
              <a:buChar char="○"/>
              <a:defRPr sz="1200"/>
            </a:lvl2pPr>
            <a:lvl3pPr marL="1371600" lvl="2" indent="-292100" algn="l">
              <a:lnSpc>
                <a:spcPct val="150000"/>
              </a:lnSpc>
              <a:spcBef>
                <a:spcPts val="200"/>
              </a:spcBef>
              <a:spcAft>
                <a:spcPts val="0"/>
              </a:spcAft>
              <a:buClr>
                <a:schemeClr val="dk1"/>
              </a:buClr>
              <a:buSzPts val="1000"/>
              <a:buChar char="■"/>
              <a:defRPr sz="1000" i="1"/>
            </a:lvl3pPr>
            <a:lvl4pPr marL="1828800" lvl="3" indent="-342900" algn="l">
              <a:lnSpc>
                <a:spcPct val="150000"/>
              </a:lnSpc>
              <a:spcBef>
                <a:spcPts val="360"/>
              </a:spcBef>
              <a:spcAft>
                <a:spcPts val="0"/>
              </a:spcAft>
              <a:buClr>
                <a:schemeClr val="dk1"/>
              </a:buClr>
              <a:buSzPts val="1800"/>
              <a:buChar char="●"/>
              <a:defRPr sz="1800"/>
            </a:lvl4pPr>
            <a:lvl5pPr marL="2286000" lvl="4" indent="-342900" algn="l">
              <a:lnSpc>
                <a:spcPct val="150000"/>
              </a:lnSpc>
              <a:spcBef>
                <a:spcPts val="360"/>
              </a:spcBef>
              <a:spcAft>
                <a:spcPts val="0"/>
              </a:spcAft>
              <a:buClr>
                <a:schemeClr val="dk1"/>
              </a:buClr>
              <a:buSzPts val="1800"/>
              <a:buChar char="○"/>
              <a:defRPr sz="1800"/>
            </a:lvl5pPr>
            <a:lvl6pPr marL="2743200" lvl="5" indent="-342900" algn="l">
              <a:lnSpc>
                <a:spcPct val="150000"/>
              </a:lnSpc>
              <a:spcBef>
                <a:spcPts val="360"/>
              </a:spcBef>
              <a:spcAft>
                <a:spcPts val="0"/>
              </a:spcAft>
              <a:buClr>
                <a:schemeClr val="dk1"/>
              </a:buClr>
              <a:buSzPts val="1800"/>
              <a:buChar char="■"/>
              <a:defRPr sz="1800"/>
            </a:lvl6pPr>
            <a:lvl7pPr marL="3200400" lvl="6" indent="-342900" algn="l">
              <a:lnSpc>
                <a:spcPct val="150000"/>
              </a:lnSpc>
              <a:spcBef>
                <a:spcPts val="1200"/>
              </a:spcBef>
              <a:spcAft>
                <a:spcPts val="0"/>
              </a:spcAft>
              <a:buClr>
                <a:schemeClr val="dk1"/>
              </a:buClr>
              <a:buSzPts val="1800"/>
              <a:buChar char="●"/>
              <a:defRPr sz="1800"/>
            </a:lvl7pPr>
            <a:lvl8pPr marL="3657600" lvl="7" indent="-342900" algn="l">
              <a:lnSpc>
                <a:spcPct val="150000"/>
              </a:lnSpc>
              <a:spcBef>
                <a:spcPts val="1200"/>
              </a:spcBef>
              <a:spcAft>
                <a:spcPts val="0"/>
              </a:spcAft>
              <a:buClr>
                <a:schemeClr val="dk1"/>
              </a:buClr>
              <a:buSzPts val="1800"/>
              <a:buChar char="○"/>
              <a:defRPr sz="1800"/>
            </a:lvl8pPr>
            <a:lvl9pPr marL="4114800" lvl="8" indent="-342900" algn="l">
              <a:lnSpc>
                <a:spcPct val="150000"/>
              </a:lnSpc>
              <a:spcBef>
                <a:spcPts val="1200"/>
              </a:spcBef>
              <a:spcAft>
                <a:spcPts val="1200"/>
              </a:spcAft>
              <a:buClr>
                <a:schemeClr val="dk1"/>
              </a:buClr>
              <a:buSzPts val="1800"/>
              <a:buChar char="■"/>
              <a:defRPr sz="1800"/>
            </a:lvl9pPr>
          </a:lstStyle>
          <a:p>
            <a:endParaRPr/>
          </a:p>
        </p:txBody>
      </p:sp>
      <p:pic>
        <p:nvPicPr>
          <p:cNvPr id="65" name="Google Shape;65;p10"/>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66" name="Google Shape;66;p10"/>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TITLE_1_1">
    <p:spTree>
      <p:nvGrpSpPr>
        <p:cNvPr id="1" name="Shape 67"/>
        <p:cNvGrpSpPr/>
        <p:nvPr/>
      </p:nvGrpSpPr>
      <p:grpSpPr>
        <a:xfrm>
          <a:off x="0" y="0"/>
          <a:ext cx="0" cy="0"/>
          <a:chOff x="0" y="0"/>
          <a:chExt cx="0" cy="0"/>
        </a:xfrm>
      </p:grpSpPr>
      <p:pic>
        <p:nvPicPr>
          <p:cNvPr id="68" name="Google Shape;68;p11"/>
          <p:cNvPicPr preferRelativeResize="0"/>
          <p:nvPr/>
        </p:nvPicPr>
        <p:blipFill rotWithShape="1">
          <a:blip r:embed="rId2">
            <a:alphaModFix/>
          </a:blip>
          <a:srcRect/>
          <a:stretch/>
        </p:blipFill>
        <p:spPr>
          <a:xfrm>
            <a:off x="4381" y="0"/>
            <a:ext cx="9144000" cy="5143500"/>
          </a:xfrm>
          <a:prstGeom prst="rect">
            <a:avLst/>
          </a:prstGeom>
          <a:noFill/>
          <a:ln>
            <a:noFill/>
          </a:ln>
        </p:spPr>
      </p:pic>
      <p:sp>
        <p:nvSpPr>
          <p:cNvPr id="69" name="Google Shape;69;p11"/>
          <p:cNvSpPr txBox="1">
            <a:spLocks noGrp="1"/>
          </p:cNvSpPr>
          <p:nvPr>
            <p:ph type="ctrTitle"/>
          </p:nvPr>
        </p:nvSpPr>
        <p:spPr>
          <a:xfrm>
            <a:off x="270000" y="1440000"/>
            <a:ext cx="8612400" cy="1878900"/>
          </a:xfrm>
          <a:prstGeom prst="rect">
            <a:avLst/>
          </a:prstGeom>
          <a:noFill/>
          <a:ln>
            <a:noFill/>
          </a:ln>
        </p:spPr>
        <p:txBody>
          <a:bodyPr spcFirstLastPara="1" wrap="square" lIns="72000" tIns="72000" rIns="72000" bIns="72000" anchor="b" anchorCtr="0">
            <a:norm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l">
              <a:lnSpc>
                <a:spcPct val="100000"/>
              </a:lnSpc>
              <a:spcBef>
                <a:spcPts val="0"/>
              </a:spcBef>
              <a:spcAft>
                <a:spcPts val="0"/>
              </a:spcAft>
              <a:buClr>
                <a:schemeClr val="lt1"/>
              </a:buClr>
              <a:buSzPts val="2800"/>
              <a:buNone/>
              <a:defRPr sz="2800">
                <a:solidFill>
                  <a:schemeClr val="lt1"/>
                </a:solidFill>
              </a:defRPr>
            </a:lvl2pPr>
            <a:lvl3pPr lvl="2" algn="l">
              <a:lnSpc>
                <a:spcPct val="100000"/>
              </a:lnSpc>
              <a:spcBef>
                <a:spcPts val="0"/>
              </a:spcBef>
              <a:spcAft>
                <a:spcPts val="0"/>
              </a:spcAft>
              <a:buClr>
                <a:schemeClr val="lt1"/>
              </a:buClr>
              <a:buSzPts val="2800"/>
              <a:buNone/>
              <a:defRPr sz="2800">
                <a:solidFill>
                  <a:schemeClr val="lt1"/>
                </a:solidFill>
              </a:defRPr>
            </a:lvl3pPr>
            <a:lvl4pPr lvl="3" algn="l">
              <a:lnSpc>
                <a:spcPct val="100000"/>
              </a:lnSpc>
              <a:spcBef>
                <a:spcPts val="0"/>
              </a:spcBef>
              <a:spcAft>
                <a:spcPts val="0"/>
              </a:spcAft>
              <a:buClr>
                <a:schemeClr val="lt1"/>
              </a:buClr>
              <a:buSzPts val="2800"/>
              <a:buNone/>
              <a:defRPr sz="2800">
                <a:solidFill>
                  <a:schemeClr val="lt1"/>
                </a:solidFill>
              </a:defRPr>
            </a:lvl4pPr>
            <a:lvl5pPr lvl="4" algn="l">
              <a:lnSpc>
                <a:spcPct val="100000"/>
              </a:lnSpc>
              <a:spcBef>
                <a:spcPts val="0"/>
              </a:spcBef>
              <a:spcAft>
                <a:spcPts val="0"/>
              </a:spcAft>
              <a:buClr>
                <a:schemeClr val="lt1"/>
              </a:buClr>
              <a:buSzPts val="2800"/>
              <a:buNone/>
              <a:defRPr sz="2800">
                <a:solidFill>
                  <a:schemeClr val="lt1"/>
                </a:solidFill>
              </a:defRPr>
            </a:lvl5pPr>
            <a:lvl6pPr lvl="5" algn="l">
              <a:lnSpc>
                <a:spcPct val="100000"/>
              </a:lnSpc>
              <a:spcBef>
                <a:spcPts val="0"/>
              </a:spcBef>
              <a:spcAft>
                <a:spcPts val="0"/>
              </a:spcAft>
              <a:buClr>
                <a:schemeClr val="lt1"/>
              </a:buClr>
              <a:buSzPts val="2800"/>
              <a:buNone/>
              <a:defRPr sz="2800">
                <a:solidFill>
                  <a:schemeClr val="lt1"/>
                </a:solidFill>
              </a:defRPr>
            </a:lvl6pPr>
            <a:lvl7pPr lvl="6" algn="l">
              <a:lnSpc>
                <a:spcPct val="100000"/>
              </a:lnSpc>
              <a:spcBef>
                <a:spcPts val="0"/>
              </a:spcBef>
              <a:spcAft>
                <a:spcPts val="0"/>
              </a:spcAft>
              <a:buClr>
                <a:schemeClr val="lt1"/>
              </a:buClr>
              <a:buSzPts val="2800"/>
              <a:buNone/>
              <a:defRPr sz="2800">
                <a:solidFill>
                  <a:schemeClr val="lt1"/>
                </a:solidFill>
              </a:defRPr>
            </a:lvl7pPr>
            <a:lvl8pPr lvl="7" algn="l">
              <a:lnSpc>
                <a:spcPct val="100000"/>
              </a:lnSpc>
              <a:spcBef>
                <a:spcPts val="0"/>
              </a:spcBef>
              <a:spcAft>
                <a:spcPts val="0"/>
              </a:spcAft>
              <a:buClr>
                <a:schemeClr val="lt1"/>
              </a:buClr>
              <a:buSzPts val="2800"/>
              <a:buNone/>
              <a:defRPr sz="2800">
                <a:solidFill>
                  <a:schemeClr val="lt1"/>
                </a:solidFill>
              </a:defRPr>
            </a:lvl8pPr>
            <a:lvl9pPr lvl="8" algn="l">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70" name="Google Shape;70;p11"/>
          <p:cNvSpPr txBox="1">
            <a:spLocks noGrp="1"/>
          </p:cNvSpPr>
          <p:nvPr>
            <p:ph type="subTitle" idx="1"/>
          </p:nvPr>
        </p:nvSpPr>
        <p:spPr>
          <a:xfrm>
            <a:off x="270000" y="3373850"/>
            <a:ext cx="8612400" cy="1126200"/>
          </a:xfrm>
          <a:prstGeom prst="rect">
            <a:avLst/>
          </a:prstGeom>
          <a:noFill/>
          <a:ln>
            <a:noFill/>
          </a:ln>
        </p:spPr>
        <p:txBody>
          <a:bodyPr spcFirstLastPara="1" wrap="square" lIns="72000" tIns="72000" rIns="72000" bIns="72000" anchor="t" anchorCtr="0">
            <a:normAutofit/>
          </a:bodyPr>
          <a:lstStyle>
            <a:lvl1pPr lvl="0" algn="l">
              <a:lnSpc>
                <a:spcPct val="100000"/>
              </a:lnSpc>
              <a:spcBef>
                <a:spcPts val="0"/>
              </a:spcBef>
              <a:spcAft>
                <a:spcPts val="0"/>
              </a:spcAft>
              <a:buClr>
                <a:schemeClr val="lt1"/>
              </a:buClr>
              <a:buSzPts val="2000"/>
              <a:buFont typeface="Roboto Light"/>
              <a:buNone/>
              <a:defRPr sz="2000">
                <a:solidFill>
                  <a:schemeClr val="lt1"/>
                </a:solidFill>
                <a:latin typeface="Roboto Light"/>
                <a:ea typeface="Roboto Light"/>
                <a:cs typeface="Roboto Light"/>
                <a:sym typeface="Roboto Light"/>
              </a:defRPr>
            </a:lvl1pPr>
            <a:lvl2pPr lvl="1"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2pPr>
            <a:lvl3pPr lvl="2"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3pPr>
            <a:lvl4pPr lvl="3"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4pPr>
            <a:lvl5pPr lvl="4"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5pPr>
            <a:lvl6pPr lvl="5"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6pPr>
            <a:lvl7pPr lvl="6"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7pPr>
            <a:lvl8pPr lvl="7"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8pPr>
            <a:lvl9pPr lvl="8"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9pPr>
          </a:lstStyle>
          <a:p>
            <a:endParaRPr/>
          </a:p>
        </p:txBody>
      </p:sp>
      <p:pic>
        <p:nvPicPr>
          <p:cNvPr id="71" name="Google Shape;71;p11"/>
          <p:cNvPicPr preferRelativeResize="0"/>
          <p:nvPr/>
        </p:nvPicPr>
        <p:blipFill rotWithShape="1">
          <a:blip r:embed="rId3">
            <a:alphaModFix/>
          </a:blip>
          <a:srcRect/>
          <a:stretch/>
        </p:blipFill>
        <p:spPr>
          <a:xfrm>
            <a:off x="-133830" y="-24155"/>
            <a:ext cx="2020775" cy="2020750"/>
          </a:xfrm>
          <a:prstGeom prst="rect">
            <a:avLst/>
          </a:prstGeom>
          <a:noFill/>
          <a:ln>
            <a:noFill/>
          </a:ln>
        </p:spPr>
      </p:pic>
      <p:pic>
        <p:nvPicPr>
          <p:cNvPr id="72" name="Google Shape;72;p11" title="FIRSTscandinavia_Liggende_Hvit.png"/>
          <p:cNvPicPr preferRelativeResize="0"/>
          <p:nvPr/>
        </p:nvPicPr>
        <p:blipFill>
          <a:blip r:embed="rId4">
            <a:alphaModFix/>
          </a:blip>
          <a:stretch>
            <a:fillRect/>
          </a:stretch>
        </p:blipFill>
        <p:spPr>
          <a:xfrm>
            <a:off x="313025" y="4408950"/>
            <a:ext cx="738605" cy="3861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hapter Title 1">
  <p:cSld name="SECTION_HEADER_4">
    <p:spTree>
      <p:nvGrpSpPr>
        <p:cNvPr id="1" name="Shape 78"/>
        <p:cNvGrpSpPr/>
        <p:nvPr/>
      </p:nvGrpSpPr>
      <p:grpSpPr>
        <a:xfrm>
          <a:off x="0" y="0"/>
          <a:ext cx="0" cy="0"/>
          <a:chOff x="0" y="0"/>
          <a:chExt cx="0" cy="0"/>
        </a:xfrm>
      </p:grpSpPr>
      <p:sp>
        <p:nvSpPr>
          <p:cNvPr id="79" name="Google Shape;79;p13"/>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80;p13"/>
          <p:cNvSpPr/>
          <p:nvPr/>
        </p:nvSpPr>
        <p:spPr>
          <a:xfrm>
            <a:off x="270000" y="256700"/>
            <a:ext cx="8612100" cy="4616100"/>
          </a:xfrm>
          <a:prstGeom prst="roundRect">
            <a:avLst>
              <a:gd name="adj" fmla="val 936"/>
            </a:avLst>
          </a:prstGeom>
          <a:gradFill>
            <a:gsLst>
              <a:gs pos="0">
                <a:srgbClr val="8ED1AC"/>
              </a:gs>
              <a:gs pos="100000">
                <a:srgbClr val="47956A"/>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1" name="Google Shape;81;p13"/>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82" name="Google Shape;82;p13"/>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hapter Title + Subtitle">
  <p:cSld name="SECTION_HEADER_2">
    <p:spTree>
      <p:nvGrpSpPr>
        <p:cNvPr id="1" name="Shape 88"/>
        <p:cNvGrpSpPr/>
        <p:nvPr/>
      </p:nvGrpSpPr>
      <p:grpSpPr>
        <a:xfrm>
          <a:off x="0" y="0"/>
          <a:ext cx="0" cy="0"/>
          <a:chOff x="0" y="0"/>
          <a:chExt cx="0" cy="0"/>
        </a:xfrm>
      </p:grpSpPr>
      <p:sp>
        <p:nvSpPr>
          <p:cNvPr id="89" name="Google Shape;89;p15"/>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15"/>
          <p:cNvSpPr/>
          <p:nvPr/>
        </p:nvSpPr>
        <p:spPr>
          <a:xfrm>
            <a:off x="270000" y="256700"/>
            <a:ext cx="8612100" cy="4616100"/>
          </a:xfrm>
          <a:prstGeom prst="roundRect">
            <a:avLst>
              <a:gd name="adj" fmla="val 936"/>
            </a:avLst>
          </a:prstGeom>
          <a:solidFill>
            <a:srgbClr val="BFB0F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15"/>
          <p:cNvSpPr txBox="1">
            <a:spLocks noGrp="1"/>
          </p:cNvSpPr>
          <p:nvPr>
            <p:ph type="title"/>
          </p:nvPr>
        </p:nvSpPr>
        <p:spPr>
          <a:xfrm>
            <a:off x="990000" y="1424200"/>
            <a:ext cx="7168500" cy="1122000"/>
          </a:xfrm>
          <a:prstGeom prst="rect">
            <a:avLst/>
          </a:prstGeom>
          <a:noFill/>
          <a:ln>
            <a:noFill/>
          </a:ln>
        </p:spPr>
        <p:txBody>
          <a:bodyPr spcFirstLastPara="1" wrap="square" lIns="36000" tIns="0" rIns="36000" bIns="0" anchor="b"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
        <p:nvSpPr>
          <p:cNvPr id="92" name="Google Shape;92;p15"/>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93" name="Google Shape;93;p15"/>
          <p:cNvSpPr txBox="1">
            <a:spLocks noGrp="1"/>
          </p:cNvSpPr>
          <p:nvPr>
            <p:ph type="subTitle" idx="1"/>
          </p:nvPr>
        </p:nvSpPr>
        <p:spPr>
          <a:xfrm>
            <a:off x="990000" y="2597325"/>
            <a:ext cx="7168500" cy="776400"/>
          </a:xfrm>
          <a:prstGeom prst="rect">
            <a:avLst/>
          </a:prstGeom>
          <a:noFill/>
          <a:ln>
            <a:noFill/>
          </a:ln>
        </p:spPr>
        <p:txBody>
          <a:bodyPr spcFirstLastPara="1" wrap="square" lIns="90000" tIns="90000" rIns="90000" bIns="90000" anchor="t" anchorCtr="0">
            <a:normAutofit/>
          </a:bodyPr>
          <a:lstStyle>
            <a:lvl1pPr lvl="0" algn="ctr">
              <a:lnSpc>
                <a:spcPct val="150000"/>
              </a:lnSpc>
              <a:spcBef>
                <a:spcPts val="0"/>
              </a:spcBef>
              <a:spcAft>
                <a:spcPts val="0"/>
              </a:spcAft>
              <a:buClr>
                <a:schemeClr val="lt1"/>
              </a:buClr>
              <a:buSzPts val="1400"/>
              <a:buNone/>
              <a:defRPr>
                <a:solidFill>
                  <a:schemeClr val="lt1"/>
                </a:solidFill>
              </a:defRPr>
            </a:lvl1pPr>
            <a:lvl2pPr lvl="1" algn="ctr">
              <a:lnSpc>
                <a:spcPct val="150000"/>
              </a:lnSpc>
              <a:spcBef>
                <a:spcPts val="0"/>
              </a:spcBef>
              <a:spcAft>
                <a:spcPts val="0"/>
              </a:spcAft>
              <a:buClr>
                <a:schemeClr val="lt1"/>
              </a:buClr>
              <a:buSzPts val="1400"/>
              <a:buNone/>
              <a:defRPr>
                <a:solidFill>
                  <a:schemeClr val="lt1"/>
                </a:solidFill>
              </a:defRPr>
            </a:lvl2pPr>
            <a:lvl3pPr lvl="2" algn="ctr">
              <a:lnSpc>
                <a:spcPct val="150000"/>
              </a:lnSpc>
              <a:spcBef>
                <a:spcPts val="0"/>
              </a:spcBef>
              <a:spcAft>
                <a:spcPts val="0"/>
              </a:spcAft>
              <a:buClr>
                <a:schemeClr val="lt1"/>
              </a:buClr>
              <a:buSzPts val="1400"/>
              <a:buNone/>
              <a:defRPr>
                <a:solidFill>
                  <a:schemeClr val="lt1"/>
                </a:solidFill>
              </a:defRPr>
            </a:lvl3pPr>
            <a:lvl4pPr lvl="3" algn="ctr">
              <a:lnSpc>
                <a:spcPct val="150000"/>
              </a:lnSpc>
              <a:spcBef>
                <a:spcPts val="0"/>
              </a:spcBef>
              <a:spcAft>
                <a:spcPts val="0"/>
              </a:spcAft>
              <a:buClr>
                <a:schemeClr val="lt1"/>
              </a:buClr>
              <a:buSzPts val="1400"/>
              <a:buNone/>
              <a:defRPr>
                <a:solidFill>
                  <a:schemeClr val="lt1"/>
                </a:solidFill>
              </a:defRPr>
            </a:lvl4pPr>
            <a:lvl5pPr lvl="4" algn="ctr">
              <a:lnSpc>
                <a:spcPct val="150000"/>
              </a:lnSpc>
              <a:spcBef>
                <a:spcPts val="0"/>
              </a:spcBef>
              <a:spcAft>
                <a:spcPts val="0"/>
              </a:spcAft>
              <a:buClr>
                <a:schemeClr val="lt1"/>
              </a:buClr>
              <a:buSzPts val="1400"/>
              <a:buNone/>
              <a:defRPr>
                <a:solidFill>
                  <a:schemeClr val="lt1"/>
                </a:solidFill>
              </a:defRPr>
            </a:lvl5pPr>
            <a:lvl6pPr lvl="5" algn="ctr">
              <a:lnSpc>
                <a:spcPct val="150000"/>
              </a:lnSpc>
              <a:spcBef>
                <a:spcPts val="0"/>
              </a:spcBef>
              <a:spcAft>
                <a:spcPts val="0"/>
              </a:spcAft>
              <a:buClr>
                <a:schemeClr val="lt1"/>
              </a:buClr>
              <a:buSzPts val="1400"/>
              <a:buNone/>
              <a:defRPr>
                <a:solidFill>
                  <a:schemeClr val="lt1"/>
                </a:solidFill>
              </a:defRPr>
            </a:lvl6pPr>
            <a:lvl7pPr lvl="6" algn="ctr">
              <a:lnSpc>
                <a:spcPct val="150000"/>
              </a:lnSpc>
              <a:spcBef>
                <a:spcPts val="0"/>
              </a:spcBef>
              <a:spcAft>
                <a:spcPts val="0"/>
              </a:spcAft>
              <a:buClr>
                <a:schemeClr val="lt1"/>
              </a:buClr>
              <a:buSzPts val="1400"/>
              <a:buNone/>
              <a:defRPr>
                <a:solidFill>
                  <a:schemeClr val="lt1"/>
                </a:solidFill>
              </a:defRPr>
            </a:lvl7pPr>
            <a:lvl8pPr lvl="7" algn="ctr">
              <a:lnSpc>
                <a:spcPct val="150000"/>
              </a:lnSpc>
              <a:spcBef>
                <a:spcPts val="0"/>
              </a:spcBef>
              <a:spcAft>
                <a:spcPts val="0"/>
              </a:spcAft>
              <a:buClr>
                <a:schemeClr val="lt1"/>
              </a:buClr>
              <a:buSzPts val="1400"/>
              <a:buNone/>
              <a:defRPr>
                <a:solidFill>
                  <a:schemeClr val="lt1"/>
                </a:solidFill>
              </a:defRPr>
            </a:lvl8pPr>
            <a:lvl9pPr lvl="8" algn="ctr">
              <a:lnSpc>
                <a:spcPct val="15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hapter Title + Subtitle Blue">
  <p:cSld name="SECTION_HEADER_2_1">
    <p:spTree>
      <p:nvGrpSpPr>
        <p:cNvPr id="1" name="Shape 94"/>
        <p:cNvGrpSpPr/>
        <p:nvPr/>
      </p:nvGrpSpPr>
      <p:grpSpPr>
        <a:xfrm>
          <a:off x="0" y="0"/>
          <a:ext cx="0" cy="0"/>
          <a:chOff x="0" y="0"/>
          <a:chExt cx="0" cy="0"/>
        </a:xfrm>
      </p:grpSpPr>
      <p:sp>
        <p:nvSpPr>
          <p:cNvPr id="95" name="Google Shape;95;p16"/>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16"/>
          <p:cNvSpPr/>
          <p:nvPr/>
        </p:nvSpPr>
        <p:spPr>
          <a:xfrm>
            <a:off x="270000" y="256700"/>
            <a:ext cx="8612100" cy="4616100"/>
          </a:xfrm>
          <a:prstGeom prst="roundRect">
            <a:avLst>
              <a:gd name="adj" fmla="val 936"/>
            </a:avLst>
          </a:prstGeom>
          <a:solidFill>
            <a:srgbClr val="3168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7" name="Google Shape;97;p16"/>
          <p:cNvSpPr txBox="1">
            <a:spLocks noGrp="1"/>
          </p:cNvSpPr>
          <p:nvPr>
            <p:ph type="title"/>
          </p:nvPr>
        </p:nvSpPr>
        <p:spPr>
          <a:xfrm>
            <a:off x="990000" y="1424200"/>
            <a:ext cx="7168500" cy="1122000"/>
          </a:xfrm>
          <a:prstGeom prst="rect">
            <a:avLst/>
          </a:prstGeom>
          <a:noFill/>
          <a:ln>
            <a:noFill/>
          </a:ln>
        </p:spPr>
        <p:txBody>
          <a:bodyPr spcFirstLastPara="1" wrap="square" lIns="36000" tIns="0" rIns="36000" bIns="0" anchor="b"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
        <p:nvSpPr>
          <p:cNvPr id="98" name="Google Shape;98;p16"/>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99" name="Google Shape;99;p16"/>
          <p:cNvSpPr txBox="1">
            <a:spLocks noGrp="1"/>
          </p:cNvSpPr>
          <p:nvPr>
            <p:ph type="subTitle" idx="1"/>
          </p:nvPr>
        </p:nvSpPr>
        <p:spPr>
          <a:xfrm>
            <a:off x="990000" y="2597325"/>
            <a:ext cx="7168500" cy="776400"/>
          </a:xfrm>
          <a:prstGeom prst="rect">
            <a:avLst/>
          </a:prstGeom>
          <a:noFill/>
          <a:ln>
            <a:noFill/>
          </a:ln>
        </p:spPr>
        <p:txBody>
          <a:bodyPr spcFirstLastPara="1" wrap="square" lIns="90000" tIns="90000" rIns="90000" bIns="90000" anchor="t" anchorCtr="0">
            <a:normAutofit/>
          </a:bodyPr>
          <a:lstStyle>
            <a:lvl1pPr lvl="0" algn="ctr">
              <a:lnSpc>
                <a:spcPct val="150000"/>
              </a:lnSpc>
              <a:spcBef>
                <a:spcPts val="0"/>
              </a:spcBef>
              <a:spcAft>
                <a:spcPts val="0"/>
              </a:spcAft>
              <a:buClr>
                <a:schemeClr val="lt1"/>
              </a:buClr>
              <a:buSzPts val="1400"/>
              <a:buNone/>
              <a:defRPr>
                <a:solidFill>
                  <a:schemeClr val="lt1"/>
                </a:solidFill>
              </a:defRPr>
            </a:lvl1pPr>
            <a:lvl2pPr lvl="1" algn="ctr">
              <a:lnSpc>
                <a:spcPct val="150000"/>
              </a:lnSpc>
              <a:spcBef>
                <a:spcPts val="0"/>
              </a:spcBef>
              <a:spcAft>
                <a:spcPts val="0"/>
              </a:spcAft>
              <a:buClr>
                <a:schemeClr val="lt1"/>
              </a:buClr>
              <a:buSzPts val="1400"/>
              <a:buNone/>
              <a:defRPr>
                <a:solidFill>
                  <a:schemeClr val="lt1"/>
                </a:solidFill>
              </a:defRPr>
            </a:lvl2pPr>
            <a:lvl3pPr lvl="2" algn="ctr">
              <a:lnSpc>
                <a:spcPct val="150000"/>
              </a:lnSpc>
              <a:spcBef>
                <a:spcPts val="0"/>
              </a:spcBef>
              <a:spcAft>
                <a:spcPts val="0"/>
              </a:spcAft>
              <a:buClr>
                <a:schemeClr val="lt1"/>
              </a:buClr>
              <a:buSzPts val="1400"/>
              <a:buNone/>
              <a:defRPr>
                <a:solidFill>
                  <a:schemeClr val="lt1"/>
                </a:solidFill>
              </a:defRPr>
            </a:lvl3pPr>
            <a:lvl4pPr lvl="3" algn="ctr">
              <a:lnSpc>
                <a:spcPct val="150000"/>
              </a:lnSpc>
              <a:spcBef>
                <a:spcPts val="0"/>
              </a:spcBef>
              <a:spcAft>
                <a:spcPts val="0"/>
              </a:spcAft>
              <a:buClr>
                <a:schemeClr val="lt1"/>
              </a:buClr>
              <a:buSzPts val="1400"/>
              <a:buNone/>
              <a:defRPr>
                <a:solidFill>
                  <a:schemeClr val="lt1"/>
                </a:solidFill>
              </a:defRPr>
            </a:lvl4pPr>
            <a:lvl5pPr lvl="4" algn="ctr">
              <a:lnSpc>
                <a:spcPct val="150000"/>
              </a:lnSpc>
              <a:spcBef>
                <a:spcPts val="0"/>
              </a:spcBef>
              <a:spcAft>
                <a:spcPts val="0"/>
              </a:spcAft>
              <a:buClr>
                <a:schemeClr val="lt1"/>
              </a:buClr>
              <a:buSzPts val="1400"/>
              <a:buNone/>
              <a:defRPr>
                <a:solidFill>
                  <a:schemeClr val="lt1"/>
                </a:solidFill>
              </a:defRPr>
            </a:lvl5pPr>
            <a:lvl6pPr lvl="5" algn="ctr">
              <a:lnSpc>
                <a:spcPct val="150000"/>
              </a:lnSpc>
              <a:spcBef>
                <a:spcPts val="0"/>
              </a:spcBef>
              <a:spcAft>
                <a:spcPts val="0"/>
              </a:spcAft>
              <a:buClr>
                <a:schemeClr val="lt1"/>
              </a:buClr>
              <a:buSzPts val="1400"/>
              <a:buNone/>
              <a:defRPr>
                <a:solidFill>
                  <a:schemeClr val="lt1"/>
                </a:solidFill>
              </a:defRPr>
            </a:lvl6pPr>
            <a:lvl7pPr lvl="6" algn="ctr">
              <a:lnSpc>
                <a:spcPct val="150000"/>
              </a:lnSpc>
              <a:spcBef>
                <a:spcPts val="0"/>
              </a:spcBef>
              <a:spcAft>
                <a:spcPts val="0"/>
              </a:spcAft>
              <a:buClr>
                <a:schemeClr val="lt1"/>
              </a:buClr>
              <a:buSzPts val="1400"/>
              <a:buNone/>
              <a:defRPr>
                <a:solidFill>
                  <a:schemeClr val="lt1"/>
                </a:solidFill>
              </a:defRPr>
            </a:lvl7pPr>
            <a:lvl8pPr lvl="7" algn="ctr">
              <a:lnSpc>
                <a:spcPct val="150000"/>
              </a:lnSpc>
              <a:spcBef>
                <a:spcPts val="0"/>
              </a:spcBef>
              <a:spcAft>
                <a:spcPts val="0"/>
              </a:spcAft>
              <a:buClr>
                <a:schemeClr val="lt1"/>
              </a:buClr>
              <a:buSzPts val="1400"/>
              <a:buNone/>
              <a:defRPr>
                <a:solidFill>
                  <a:schemeClr val="lt1"/>
                </a:solidFill>
              </a:defRPr>
            </a:lvl8pPr>
            <a:lvl9pPr lvl="8" algn="ctr">
              <a:lnSpc>
                <a:spcPct val="15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4 Columns">
  <p:cSld name="TITLE_AND_TWO_COLUMNS_1">
    <p:spTree>
      <p:nvGrpSpPr>
        <p:cNvPr id="1" name="Shape 113"/>
        <p:cNvGrpSpPr/>
        <p:nvPr/>
      </p:nvGrpSpPr>
      <p:grpSpPr>
        <a:xfrm>
          <a:off x="0" y="0"/>
          <a:ext cx="0" cy="0"/>
          <a:chOff x="0" y="0"/>
          <a:chExt cx="0" cy="0"/>
        </a:xfrm>
      </p:grpSpPr>
      <p:sp>
        <p:nvSpPr>
          <p:cNvPr id="114" name="Google Shape;114;p19"/>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15" name="Google Shape;115;p19"/>
          <p:cNvSpPr txBox="1">
            <a:spLocks noGrp="1"/>
          </p:cNvSpPr>
          <p:nvPr>
            <p:ph type="body" idx="1"/>
          </p:nvPr>
        </p:nvSpPr>
        <p:spPr>
          <a:xfrm>
            <a:off x="270300"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6" name="Google Shape;116;p19"/>
          <p:cNvSpPr txBox="1">
            <a:spLocks noGrp="1"/>
          </p:cNvSpPr>
          <p:nvPr>
            <p:ph type="body" idx="2"/>
          </p:nvPr>
        </p:nvSpPr>
        <p:spPr>
          <a:xfrm>
            <a:off x="2436825"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7" name="Google Shape;117;p19"/>
          <p:cNvSpPr txBox="1">
            <a:spLocks noGrp="1"/>
          </p:cNvSpPr>
          <p:nvPr>
            <p:ph type="body" idx="3"/>
          </p:nvPr>
        </p:nvSpPr>
        <p:spPr>
          <a:xfrm>
            <a:off x="4603350"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8" name="Google Shape;118;p19"/>
          <p:cNvSpPr txBox="1">
            <a:spLocks noGrp="1"/>
          </p:cNvSpPr>
          <p:nvPr>
            <p:ph type="body" idx="4"/>
          </p:nvPr>
        </p:nvSpPr>
        <p:spPr>
          <a:xfrm>
            <a:off x="6769875"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9" name="Google Shape;119;p19"/>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20" name="Google Shape;120;p19"/>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1" name="Google Shape;121;p19"/>
          <p:cNvPicPr preferRelativeResize="0"/>
          <p:nvPr/>
        </p:nvPicPr>
        <p:blipFill rotWithShape="1">
          <a:blip r:embed="rId2">
            <a:alphaModFix/>
          </a:blip>
          <a:srcRect/>
          <a:stretch/>
        </p:blipFill>
        <p:spPr>
          <a:xfrm>
            <a:off x="7422721" y="189525"/>
            <a:ext cx="1555150" cy="54431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lumn + Image 2">
  <p:cSld name="ONE_COLUMN_TEXT_4">
    <p:spTree>
      <p:nvGrpSpPr>
        <p:cNvPr id="1" name="Shape 129"/>
        <p:cNvGrpSpPr/>
        <p:nvPr/>
      </p:nvGrpSpPr>
      <p:grpSpPr>
        <a:xfrm>
          <a:off x="0" y="0"/>
          <a:ext cx="0" cy="0"/>
          <a:chOff x="0" y="0"/>
          <a:chExt cx="0" cy="0"/>
        </a:xfrm>
      </p:grpSpPr>
      <p:sp>
        <p:nvSpPr>
          <p:cNvPr id="130" name="Google Shape;130;p21"/>
          <p:cNvSpPr txBox="1">
            <a:spLocks noGrp="1"/>
          </p:cNvSpPr>
          <p:nvPr>
            <p:ph type="body" idx="1"/>
          </p:nvPr>
        </p:nvSpPr>
        <p:spPr>
          <a:xfrm>
            <a:off x="270000" y="1047600"/>
            <a:ext cx="4273500" cy="3825300"/>
          </a:xfrm>
          <a:prstGeom prst="rect">
            <a:avLst/>
          </a:prstGeom>
          <a:noFill/>
          <a:ln>
            <a:noFill/>
          </a:ln>
        </p:spPr>
        <p:txBody>
          <a:bodyPr spcFirstLastPara="1" wrap="square" lIns="90000" tIns="90000" rIns="90000" bIns="90000" anchor="ctr" anchorCtr="0">
            <a:normAutofit/>
          </a:bodyPr>
          <a:lstStyle>
            <a:lvl1pPr marL="457200" lvl="0" indent="-317500" algn="l">
              <a:lnSpc>
                <a:spcPct val="150000"/>
              </a:lnSpc>
              <a:spcBef>
                <a:spcPts val="0"/>
              </a:spcBef>
              <a:spcAft>
                <a:spcPts val="0"/>
              </a:spcAft>
              <a:buSzPts val="1400"/>
              <a:buChar char="●"/>
              <a:defRPr/>
            </a:lvl1pPr>
            <a:lvl2pPr marL="914400" lvl="1" indent="-317500" algn="l">
              <a:lnSpc>
                <a:spcPct val="150000"/>
              </a:lnSpc>
              <a:spcBef>
                <a:spcPts val="0"/>
              </a:spcBef>
              <a:spcAft>
                <a:spcPts val="0"/>
              </a:spcAft>
              <a:buSzPts val="1400"/>
              <a:buChar char="○"/>
              <a:defRPr/>
            </a:lvl2pPr>
            <a:lvl3pPr marL="1371600" lvl="2" indent="-317500" algn="l">
              <a:lnSpc>
                <a:spcPct val="150000"/>
              </a:lnSpc>
              <a:spcBef>
                <a:spcPts val="0"/>
              </a:spcBef>
              <a:spcAft>
                <a:spcPts val="0"/>
              </a:spcAft>
              <a:buSzPts val="1400"/>
              <a:buChar char="■"/>
              <a:defRPr/>
            </a:lvl3pPr>
            <a:lvl4pPr marL="1828800" lvl="3" indent="-317500" algn="l">
              <a:lnSpc>
                <a:spcPct val="150000"/>
              </a:lnSpc>
              <a:spcBef>
                <a:spcPts val="0"/>
              </a:spcBef>
              <a:spcAft>
                <a:spcPts val="0"/>
              </a:spcAft>
              <a:buSzPts val="1400"/>
              <a:buChar char="●"/>
              <a:defRPr/>
            </a:lvl4pPr>
            <a:lvl5pPr marL="2286000" lvl="4" indent="-317500" algn="l">
              <a:lnSpc>
                <a:spcPct val="150000"/>
              </a:lnSpc>
              <a:spcBef>
                <a:spcPts val="0"/>
              </a:spcBef>
              <a:spcAft>
                <a:spcPts val="0"/>
              </a:spcAft>
              <a:buSzPts val="1400"/>
              <a:buChar char="○"/>
              <a:defRPr/>
            </a:lvl5pPr>
            <a:lvl6pPr marL="2743200" lvl="5" indent="-317500" algn="l">
              <a:lnSpc>
                <a:spcPct val="150000"/>
              </a:lnSpc>
              <a:spcBef>
                <a:spcPts val="0"/>
              </a:spcBef>
              <a:spcAft>
                <a:spcPts val="0"/>
              </a:spcAft>
              <a:buSzPts val="1400"/>
              <a:buChar char="■"/>
              <a:defRPr/>
            </a:lvl6pPr>
            <a:lvl7pPr marL="3200400" lvl="6" indent="-317500" algn="l">
              <a:lnSpc>
                <a:spcPct val="150000"/>
              </a:lnSpc>
              <a:spcBef>
                <a:spcPts val="0"/>
              </a:spcBef>
              <a:spcAft>
                <a:spcPts val="0"/>
              </a:spcAft>
              <a:buSzPts val="1400"/>
              <a:buChar char="●"/>
              <a:defRPr/>
            </a:lvl7pPr>
            <a:lvl8pPr marL="3657600" lvl="7" indent="-317500" algn="l">
              <a:lnSpc>
                <a:spcPct val="150000"/>
              </a:lnSpc>
              <a:spcBef>
                <a:spcPts val="0"/>
              </a:spcBef>
              <a:spcAft>
                <a:spcPts val="0"/>
              </a:spcAft>
              <a:buSzPts val="1400"/>
              <a:buChar char="○"/>
              <a:defRPr/>
            </a:lvl8pPr>
            <a:lvl9pPr marL="4114800" lvl="8" indent="-317500" algn="l">
              <a:lnSpc>
                <a:spcPct val="150000"/>
              </a:lnSpc>
              <a:spcBef>
                <a:spcPts val="0"/>
              </a:spcBef>
              <a:spcAft>
                <a:spcPts val="0"/>
              </a:spcAft>
              <a:buSzPts val="1400"/>
              <a:buChar char="■"/>
              <a:defRPr/>
            </a:lvl9pPr>
          </a:lstStyle>
          <a:p>
            <a:endParaRPr/>
          </a:p>
        </p:txBody>
      </p:sp>
      <p:sp>
        <p:nvSpPr>
          <p:cNvPr id="131" name="Google Shape;131;p21"/>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32" name="Google Shape;132;p21"/>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33" name="Google Shape;133;p21"/>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4" name="Google Shape;134;p21"/>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35" name="Google Shape;135;p21"/>
          <p:cNvSpPr>
            <a:spLocks noGrp="1"/>
          </p:cNvSpPr>
          <p:nvPr>
            <p:ph type="pic" idx="2"/>
          </p:nvPr>
        </p:nvSpPr>
        <p:spPr>
          <a:xfrm>
            <a:off x="4609025" y="1041400"/>
            <a:ext cx="4273500" cy="3825300"/>
          </a:xfrm>
          <a:prstGeom prst="roundRect">
            <a:avLst>
              <a:gd name="adj" fmla="val 4232"/>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2 Gallery 1">
  <p:cSld name="ONE_COLUMN_TEXT_3_1">
    <p:spTree>
      <p:nvGrpSpPr>
        <p:cNvPr id="1" name="Shape 162"/>
        <p:cNvGrpSpPr/>
        <p:nvPr/>
      </p:nvGrpSpPr>
      <p:grpSpPr>
        <a:xfrm>
          <a:off x="0" y="0"/>
          <a:ext cx="0" cy="0"/>
          <a:chOff x="0" y="0"/>
          <a:chExt cx="0" cy="0"/>
        </a:xfrm>
      </p:grpSpPr>
      <p:sp>
        <p:nvSpPr>
          <p:cNvPr id="163" name="Google Shape;163;p26"/>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64" name="Google Shape;164;p26"/>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5" name="Google Shape;165;p26"/>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26"/>
          <p:cNvSpPr>
            <a:spLocks noGrp="1"/>
          </p:cNvSpPr>
          <p:nvPr>
            <p:ph type="pic" idx="2"/>
          </p:nvPr>
        </p:nvSpPr>
        <p:spPr>
          <a:xfrm>
            <a:off x="4609025" y="250600"/>
            <a:ext cx="4273500" cy="4616100"/>
          </a:xfrm>
          <a:prstGeom prst="roundRect">
            <a:avLst>
              <a:gd name="adj" fmla="val 4232"/>
            </a:avLst>
          </a:prstGeom>
          <a:noFill/>
          <a:ln>
            <a:noFill/>
          </a:ln>
        </p:spPr>
      </p:sp>
      <p:sp>
        <p:nvSpPr>
          <p:cNvPr id="167" name="Google Shape;167;p26"/>
          <p:cNvSpPr>
            <a:spLocks noGrp="1"/>
          </p:cNvSpPr>
          <p:nvPr>
            <p:ph type="pic" idx="3"/>
          </p:nvPr>
        </p:nvSpPr>
        <p:spPr>
          <a:xfrm>
            <a:off x="270000" y="250600"/>
            <a:ext cx="4273500" cy="4616100"/>
          </a:xfrm>
          <a:prstGeom prst="roundRect">
            <a:avLst>
              <a:gd name="adj" fmla="val 4232"/>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3 Gallery">
  <p:cSld name="TITLE_ONLY_1_1_3">
    <p:spTree>
      <p:nvGrpSpPr>
        <p:cNvPr id="1" name="Shape 168"/>
        <p:cNvGrpSpPr/>
        <p:nvPr/>
      </p:nvGrpSpPr>
      <p:grpSpPr>
        <a:xfrm>
          <a:off x="0" y="0"/>
          <a:ext cx="0" cy="0"/>
          <a:chOff x="0" y="0"/>
          <a:chExt cx="0" cy="0"/>
        </a:xfrm>
      </p:grpSpPr>
      <p:sp>
        <p:nvSpPr>
          <p:cNvPr id="169" name="Google Shape;169;p27"/>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70" name="Google Shape;170;p27"/>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71" name="Google Shape;171;p27"/>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72" name="Google Shape;172;p27"/>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73" name="Google Shape;173;p27"/>
          <p:cNvSpPr>
            <a:spLocks noGrp="1"/>
          </p:cNvSpPr>
          <p:nvPr>
            <p:ph type="pic" idx="2"/>
          </p:nvPr>
        </p:nvSpPr>
        <p:spPr>
          <a:xfrm>
            <a:off x="269900" y="1422400"/>
            <a:ext cx="2831100" cy="2671800"/>
          </a:xfrm>
          <a:prstGeom prst="roundRect">
            <a:avLst>
              <a:gd name="adj" fmla="val 4634"/>
            </a:avLst>
          </a:prstGeom>
          <a:noFill/>
          <a:ln>
            <a:noFill/>
          </a:ln>
        </p:spPr>
      </p:sp>
      <p:sp>
        <p:nvSpPr>
          <p:cNvPr id="174" name="Google Shape;174;p27"/>
          <p:cNvSpPr>
            <a:spLocks noGrp="1"/>
          </p:cNvSpPr>
          <p:nvPr>
            <p:ph type="pic" idx="3"/>
          </p:nvPr>
        </p:nvSpPr>
        <p:spPr>
          <a:xfrm>
            <a:off x="3156400" y="1422400"/>
            <a:ext cx="2831100" cy="2671800"/>
          </a:xfrm>
          <a:prstGeom prst="roundRect">
            <a:avLst>
              <a:gd name="adj" fmla="val 4634"/>
            </a:avLst>
          </a:prstGeom>
          <a:noFill/>
          <a:ln>
            <a:noFill/>
          </a:ln>
        </p:spPr>
      </p:sp>
      <p:sp>
        <p:nvSpPr>
          <p:cNvPr id="175" name="Google Shape;175;p27"/>
          <p:cNvSpPr>
            <a:spLocks noGrp="1"/>
          </p:cNvSpPr>
          <p:nvPr>
            <p:ph type="pic" idx="4"/>
          </p:nvPr>
        </p:nvSpPr>
        <p:spPr>
          <a:xfrm>
            <a:off x="6043000" y="1422400"/>
            <a:ext cx="2831100" cy="2671800"/>
          </a:xfrm>
          <a:prstGeom prst="roundRect">
            <a:avLst>
              <a:gd name="adj" fmla="val 4634"/>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3 Gallery Full">
  <p:cSld name="TITLE_ONLY_1_1_4">
    <p:spTree>
      <p:nvGrpSpPr>
        <p:cNvPr id="1" name="Shape 176"/>
        <p:cNvGrpSpPr/>
        <p:nvPr/>
      </p:nvGrpSpPr>
      <p:grpSpPr>
        <a:xfrm>
          <a:off x="0" y="0"/>
          <a:ext cx="0" cy="0"/>
          <a:chOff x="0" y="0"/>
          <a:chExt cx="0" cy="0"/>
        </a:xfrm>
      </p:grpSpPr>
      <p:sp>
        <p:nvSpPr>
          <p:cNvPr id="177" name="Google Shape;177;p28"/>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78" name="Google Shape;178;p28"/>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79" name="Google Shape;179;p28"/>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0" name="Google Shape;180;p28"/>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81" name="Google Shape;181;p28"/>
          <p:cNvSpPr>
            <a:spLocks noGrp="1"/>
          </p:cNvSpPr>
          <p:nvPr>
            <p:ph type="pic" idx="2"/>
          </p:nvPr>
        </p:nvSpPr>
        <p:spPr>
          <a:xfrm>
            <a:off x="269900" y="1047750"/>
            <a:ext cx="2831100" cy="3825300"/>
          </a:xfrm>
          <a:prstGeom prst="roundRect">
            <a:avLst>
              <a:gd name="adj" fmla="val 4634"/>
            </a:avLst>
          </a:prstGeom>
          <a:noFill/>
          <a:ln>
            <a:noFill/>
          </a:ln>
        </p:spPr>
      </p:sp>
      <p:sp>
        <p:nvSpPr>
          <p:cNvPr id="182" name="Google Shape;182;p28"/>
          <p:cNvSpPr>
            <a:spLocks noGrp="1"/>
          </p:cNvSpPr>
          <p:nvPr>
            <p:ph type="pic" idx="3"/>
          </p:nvPr>
        </p:nvSpPr>
        <p:spPr>
          <a:xfrm>
            <a:off x="3156400" y="1047750"/>
            <a:ext cx="2831100" cy="3825300"/>
          </a:xfrm>
          <a:prstGeom prst="roundRect">
            <a:avLst>
              <a:gd name="adj" fmla="val 4634"/>
            </a:avLst>
          </a:prstGeom>
          <a:noFill/>
          <a:ln>
            <a:noFill/>
          </a:ln>
        </p:spPr>
      </p:sp>
      <p:sp>
        <p:nvSpPr>
          <p:cNvPr id="183" name="Google Shape;183;p28"/>
          <p:cNvSpPr>
            <a:spLocks noGrp="1"/>
          </p:cNvSpPr>
          <p:nvPr>
            <p:ph type="pic" idx="4"/>
          </p:nvPr>
        </p:nvSpPr>
        <p:spPr>
          <a:xfrm>
            <a:off x="6043000" y="1047750"/>
            <a:ext cx="2831100" cy="3825300"/>
          </a:xfrm>
          <a:prstGeom prst="roundRect">
            <a:avLst>
              <a:gd name="adj" fmla="val 4634"/>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Gallery Full">
  <p:cSld name="TITLE_ONLY_1_1_5">
    <p:spTree>
      <p:nvGrpSpPr>
        <p:cNvPr id="1" name="Shape 184"/>
        <p:cNvGrpSpPr/>
        <p:nvPr/>
      </p:nvGrpSpPr>
      <p:grpSpPr>
        <a:xfrm>
          <a:off x="0" y="0"/>
          <a:ext cx="0" cy="0"/>
          <a:chOff x="0" y="0"/>
          <a:chExt cx="0" cy="0"/>
        </a:xfrm>
      </p:grpSpPr>
      <p:sp>
        <p:nvSpPr>
          <p:cNvPr id="185" name="Google Shape;185;p29"/>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86" name="Google Shape;186;p29"/>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29"/>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29"/>
          <p:cNvSpPr>
            <a:spLocks noGrp="1"/>
          </p:cNvSpPr>
          <p:nvPr>
            <p:ph type="pic" idx="2"/>
          </p:nvPr>
        </p:nvSpPr>
        <p:spPr>
          <a:xfrm>
            <a:off x="269900" y="256950"/>
            <a:ext cx="2831100" cy="4616100"/>
          </a:xfrm>
          <a:prstGeom prst="roundRect">
            <a:avLst>
              <a:gd name="adj" fmla="val 4634"/>
            </a:avLst>
          </a:prstGeom>
          <a:noFill/>
          <a:ln>
            <a:noFill/>
          </a:ln>
        </p:spPr>
      </p:sp>
      <p:sp>
        <p:nvSpPr>
          <p:cNvPr id="189" name="Google Shape;189;p29"/>
          <p:cNvSpPr>
            <a:spLocks noGrp="1"/>
          </p:cNvSpPr>
          <p:nvPr>
            <p:ph type="pic" idx="3"/>
          </p:nvPr>
        </p:nvSpPr>
        <p:spPr>
          <a:xfrm>
            <a:off x="3156400" y="256950"/>
            <a:ext cx="2831100" cy="4616100"/>
          </a:xfrm>
          <a:prstGeom prst="roundRect">
            <a:avLst>
              <a:gd name="adj" fmla="val 4634"/>
            </a:avLst>
          </a:prstGeom>
          <a:noFill/>
          <a:ln>
            <a:noFill/>
          </a:ln>
        </p:spPr>
      </p:sp>
      <p:sp>
        <p:nvSpPr>
          <p:cNvPr id="190" name="Google Shape;190;p29"/>
          <p:cNvSpPr>
            <a:spLocks noGrp="1"/>
          </p:cNvSpPr>
          <p:nvPr>
            <p:ph type="pic" idx="4"/>
          </p:nvPr>
        </p:nvSpPr>
        <p:spPr>
          <a:xfrm>
            <a:off x="6043000" y="256950"/>
            <a:ext cx="2831100" cy="4616100"/>
          </a:xfrm>
          <a:prstGeom prst="roundRect">
            <a:avLst>
              <a:gd name="adj" fmla="val 4634"/>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6 Gallery Full">
  <p:cSld name="TITLE_ONLY_1_1_1_2_1">
    <p:spTree>
      <p:nvGrpSpPr>
        <p:cNvPr id="1" name="Shape 202"/>
        <p:cNvGrpSpPr/>
        <p:nvPr/>
      </p:nvGrpSpPr>
      <p:grpSpPr>
        <a:xfrm>
          <a:off x="0" y="0"/>
          <a:ext cx="0" cy="0"/>
          <a:chOff x="0" y="0"/>
          <a:chExt cx="0" cy="0"/>
        </a:xfrm>
      </p:grpSpPr>
      <p:sp>
        <p:nvSpPr>
          <p:cNvPr id="203" name="Google Shape;203;p31"/>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204" name="Google Shape;204;p31"/>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p31"/>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p31"/>
          <p:cNvSpPr>
            <a:spLocks noGrp="1"/>
          </p:cNvSpPr>
          <p:nvPr>
            <p:ph type="pic" idx="2"/>
          </p:nvPr>
        </p:nvSpPr>
        <p:spPr>
          <a:xfrm>
            <a:off x="274100" y="224775"/>
            <a:ext cx="2831100" cy="2289600"/>
          </a:xfrm>
          <a:prstGeom prst="roundRect">
            <a:avLst>
              <a:gd name="adj" fmla="val 4634"/>
            </a:avLst>
          </a:prstGeom>
          <a:noFill/>
          <a:ln>
            <a:noFill/>
          </a:ln>
        </p:spPr>
      </p:sp>
      <p:sp>
        <p:nvSpPr>
          <p:cNvPr id="207" name="Google Shape;207;p31"/>
          <p:cNvSpPr>
            <a:spLocks noGrp="1"/>
          </p:cNvSpPr>
          <p:nvPr>
            <p:ph type="pic" idx="3"/>
          </p:nvPr>
        </p:nvSpPr>
        <p:spPr>
          <a:xfrm>
            <a:off x="3160600" y="224775"/>
            <a:ext cx="2831100" cy="2289600"/>
          </a:xfrm>
          <a:prstGeom prst="roundRect">
            <a:avLst>
              <a:gd name="adj" fmla="val 4634"/>
            </a:avLst>
          </a:prstGeom>
          <a:noFill/>
          <a:ln>
            <a:noFill/>
          </a:ln>
        </p:spPr>
      </p:sp>
      <p:sp>
        <p:nvSpPr>
          <p:cNvPr id="208" name="Google Shape;208;p31"/>
          <p:cNvSpPr>
            <a:spLocks noGrp="1"/>
          </p:cNvSpPr>
          <p:nvPr>
            <p:ph type="pic" idx="4"/>
          </p:nvPr>
        </p:nvSpPr>
        <p:spPr>
          <a:xfrm>
            <a:off x="6047200" y="224775"/>
            <a:ext cx="2831100" cy="2289600"/>
          </a:xfrm>
          <a:prstGeom prst="roundRect">
            <a:avLst>
              <a:gd name="adj" fmla="val 4634"/>
            </a:avLst>
          </a:prstGeom>
          <a:noFill/>
          <a:ln>
            <a:noFill/>
          </a:ln>
        </p:spPr>
      </p:sp>
      <p:sp>
        <p:nvSpPr>
          <p:cNvPr id="209" name="Google Shape;209;p31"/>
          <p:cNvSpPr>
            <a:spLocks noGrp="1"/>
          </p:cNvSpPr>
          <p:nvPr>
            <p:ph type="pic" idx="5"/>
          </p:nvPr>
        </p:nvSpPr>
        <p:spPr>
          <a:xfrm>
            <a:off x="274100" y="2578313"/>
            <a:ext cx="2831100" cy="2289600"/>
          </a:xfrm>
          <a:prstGeom prst="roundRect">
            <a:avLst>
              <a:gd name="adj" fmla="val 4634"/>
            </a:avLst>
          </a:prstGeom>
          <a:noFill/>
          <a:ln>
            <a:noFill/>
          </a:ln>
        </p:spPr>
      </p:sp>
      <p:sp>
        <p:nvSpPr>
          <p:cNvPr id="210" name="Google Shape;210;p31"/>
          <p:cNvSpPr>
            <a:spLocks noGrp="1"/>
          </p:cNvSpPr>
          <p:nvPr>
            <p:ph type="pic" idx="6"/>
          </p:nvPr>
        </p:nvSpPr>
        <p:spPr>
          <a:xfrm>
            <a:off x="3160600" y="2578313"/>
            <a:ext cx="2831100" cy="2289600"/>
          </a:xfrm>
          <a:prstGeom prst="roundRect">
            <a:avLst>
              <a:gd name="adj" fmla="val 4634"/>
            </a:avLst>
          </a:prstGeom>
          <a:noFill/>
          <a:ln>
            <a:noFill/>
          </a:ln>
        </p:spPr>
      </p:sp>
      <p:sp>
        <p:nvSpPr>
          <p:cNvPr id="211" name="Google Shape;211;p31"/>
          <p:cNvSpPr>
            <a:spLocks noGrp="1"/>
          </p:cNvSpPr>
          <p:nvPr>
            <p:ph type="pic" idx="7"/>
          </p:nvPr>
        </p:nvSpPr>
        <p:spPr>
          <a:xfrm>
            <a:off x="6047200" y="2578313"/>
            <a:ext cx="2831100" cy="2289600"/>
          </a:xfrm>
          <a:prstGeom prst="roundRect">
            <a:avLst>
              <a:gd name="adj" fmla="val 4634"/>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4 Gallery">
  <p:cSld name="TITLE_ONLY_1_1_2_1">
    <p:spTree>
      <p:nvGrpSpPr>
        <p:cNvPr id="1" name="Shape 212"/>
        <p:cNvGrpSpPr/>
        <p:nvPr/>
      </p:nvGrpSpPr>
      <p:grpSpPr>
        <a:xfrm>
          <a:off x="0" y="0"/>
          <a:ext cx="0" cy="0"/>
          <a:chOff x="0" y="0"/>
          <a:chExt cx="0" cy="0"/>
        </a:xfrm>
      </p:grpSpPr>
      <p:sp>
        <p:nvSpPr>
          <p:cNvPr id="213" name="Google Shape;213;p3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214" name="Google Shape;214;p32"/>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215" name="Google Shape;215;p32"/>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6" name="Google Shape;216;p32"/>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217" name="Google Shape;217;p32"/>
          <p:cNvSpPr>
            <a:spLocks noGrp="1"/>
          </p:cNvSpPr>
          <p:nvPr>
            <p:ph type="pic" idx="2"/>
          </p:nvPr>
        </p:nvSpPr>
        <p:spPr>
          <a:xfrm>
            <a:off x="244975" y="1426950"/>
            <a:ext cx="2114700" cy="2671800"/>
          </a:xfrm>
          <a:prstGeom prst="roundRect">
            <a:avLst>
              <a:gd name="adj" fmla="val 4634"/>
            </a:avLst>
          </a:prstGeom>
          <a:noFill/>
          <a:ln>
            <a:noFill/>
          </a:ln>
        </p:spPr>
      </p:sp>
      <p:sp>
        <p:nvSpPr>
          <p:cNvPr id="218" name="Google Shape;218;p32"/>
          <p:cNvSpPr>
            <a:spLocks noGrp="1"/>
          </p:cNvSpPr>
          <p:nvPr>
            <p:ph type="pic" idx="3"/>
          </p:nvPr>
        </p:nvSpPr>
        <p:spPr>
          <a:xfrm>
            <a:off x="2420138" y="1426950"/>
            <a:ext cx="2114700" cy="2671800"/>
          </a:xfrm>
          <a:prstGeom prst="roundRect">
            <a:avLst>
              <a:gd name="adj" fmla="val 4634"/>
            </a:avLst>
          </a:prstGeom>
          <a:noFill/>
          <a:ln>
            <a:noFill/>
          </a:ln>
        </p:spPr>
      </p:sp>
      <p:sp>
        <p:nvSpPr>
          <p:cNvPr id="219" name="Google Shape;219;p32"/>
          <p:cNvSpPr>
            <a:spLocks noGrp="1"/>
          </p:cNvSpPr>
          <p:nvPr>
            <p:ph type="pic" idx="4"/>
          </p:nvPr>
        </p:nvSpPr>
        <p:spPr>
          <a:xfrm>
            <a:off x="4595300" y="1426950"/>
            <a:ext cx="2114700" cy="2671800"/>
          </a:xfrm>
          <a:prstGeom prst="roundRect">
            <a:avLst>
              <a:gd name="adj" fmla="val 4634"/>
            </a:avLst>
          </a:prstGeom>
          <a:noFill/>
          <a:ln>
            <a:noFill/>
          </a:ln>
        </p:spPr>
      </p:sp>
      <p:sp>
        <p:nvSpPr>
          <p:cNvPr id="220" name="Google Shape;220;p32"/>
          <p:cNvSpPr>
            <a:spLocks noGrp="1"/>
          </p:cNvSpPr>
          <p:nvPr>
            <p:ph type="pic" idx="5"/>
          </p:nvPr>
        </p:nvSpPr>
        <p:spPr>
          <a:xfrm>
            <a:off x="6770463" y="1426950"/>
            <a:ext cx="2114700" cy="2671800"/>
          </a:xfrm>
          <a:prstGeom prst="roundRect">
            <a:avLst>
              <a:gd name="adj" fmla="val 4634"/>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4 Gallery Full">
  <p:cSld name="TITLE_ONLY_1_1_2_2">
    <p:spTree>
      <p:nvGrpSpPr>
        <p:cNvPr id="1" name="Shape 221"/>
        <p:cNvGrpSpPr/>
        <p:nvPr/>
      </p:nvGrpSpPr>
      <p:grpSpPr>
        <a:xfrm>
          <a:off x="0" y="0"/>
          <a:ext cx="0" cy="0"/>
          <a:chOff x="0" y="0"/>
          <a:chExt cx="0" cy="0"/>
        </a:xfrm>
      </p:grpSpPr>
      <p:sp>
        <p:nvSpPr>
          <p:cNvPr id="222" name="Google Shape;222;p33"/>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223" name="Google Shape;223;p33"/>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224" name="Google Shape;224;p33"/>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25" name="Google Shape;225;p33"/>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226" name="Google Shape;226;p33"/>
          <p:cNvSpPr>
            <a:spLocks noGrp="1"/>
          </p:cNvSpPr>
          <p:nvPr>
            <p:ph type="pic" idx="2"/>
          </p:nvPr>
        </p:nvSpPr>
        <p:spPr>
          <a:xfrm>
            <a:off x="256100" y="1051400"/>
            <a:ext cx="2114700" cy="3825300"/>
          </a:xfrm>
          <a:prstGeom prst="roundRect">
            <a:avLst>
              <a:gd name="adj" fmla="val 4634"/>
            </a:avLst>
          </a:prstGeom>
          <a:noFill/>
          <a:ln>
            <a:noFill/>
          </a:ln>
        </p:spPr>
      </p:sp>
      <p:sp>
        <p:nvSpPr>
          <p:cNvPr id="227" name="Google Shape;227;p33"/>
          <p:cNvSpPr>
            <a:spLocks noGrp="1"/>
          </p:cNvSpPr>
          <p:nvPr>
            <p:ph type="pic" idx="3"/>
          </p:nvPr>
        </p:nvSpPr>
        <p:spPr>
          <a:xfrm>
            <a:off x="2431266" y="1051400"/>
            <a:ext cx="2114700" cy="3825300"/>
          </a:xfrm>
          <a:prstGeom prst="roundRect">
            <a:avLst>
              <a:gd name="adj" fmla="val 4634"/>
            </a:avLst>
          </a:prstGeom>
          <a:noFill/>
          <a:ln>
            <a:noFill/>
          </a:ln>
        </p:spPr>
      </p:sp>
      <p:sp>
        <p:nvSpPr>
          <p:cNvPr id="228" name="Google Shape;228;p33"/>
          <p:cNvSpPr>
            <a:spLocks noGrp="1"/>
          </p:cNvSpPr>
          <p:nvPr>
            <p:ph type="pic" idx="4"/>
          </p:nvPr>
        </p:nvSpPr>
        <p:spPr>
          <a:xfrm>
            <a:off x="4606433" y="1051400"/>
            <a:ext cx="2114700" cy="3825300"/>
          </a:xfrm>
          <a:prstGeom prst="roundRect">
            <a:avLst>
              <a:gd name="adj" fmla="val 4634"/>
            </a:avLst>
          </a:prstGeom>
          <a:noFill/>
          <a:ln>
            <a:noFill/>
          </a:ln>
        </p:spPr>
      </p:sp>
      <p:sp>
        <p:nvSpPr>
          <p:cNvPr id="229" name="Google Shape;229;p33"/>
          <p:cNvSpPr>
            <a:spLocks noGrp="1"/>
          </p:cNvSpPr>
          <p:nvPr>
            <p:ph type="pic" idx="5"/>
          </p:nvPr>
        </p:nvSpPr>
        <p:spPr>
          <a:xfrm>
            <a:off x="6781599" y="1051400"/>
            <a:ext cx="2114700" cy="3825300"/>
          </a:xfrm>
          <a:prstGeom prst="roundRect">
            <a:avLst>
              <a:gd name="adj" fmla="val 4634"/>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4 Gallery Full">
  <p:cSld name="TITLE_ONLY_1_1_2_2_1">
    <p:spTree>
      <p:nvGrpSpPr>
        <p:cNvPr id="1" name="Shape 230"/>
        <p:cNvGrpSpPr/>
        <p:nvPr/>
      </p:nvGrpSpPr>
      <p:grpSpPr>
        <a:xfrm>
          <a:off x="0" y="0"/>
          <a:ext cx="0" cy="0"/>
          <a:chOff x="0" y="0"/>
          <a:chExt cx="0" cy="0"/>
        </a:xfrm>
      </p:grpSpPr>
      <p:sp>
        <p:nvSpPr>
          <p:cNvPr id="231" name="Google Shape;231;p34"/>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232" name="Google Shape;232;p34"/>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34"/>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34"/>
          <p:cNvSpPr>
            <a:spLocks noGrp="1"/>
          </p:cNvSpPr>
          <p:nvPr>
            <p:ph type="pic" idx="2"/>
          </p:nvPr>
        </p:nvSpPr>
        <p:spPr>
          <a:xfrm>
            <a:off x="256100" y="260600"/>
            <a:ext cx="2114700" cy="4616100"/>
          </a:xfrm>
          <a:prstGeom prst="roundRect">
            <a:avLst>
              <a:gd name="adj" fmla="val 4634"/>
            </a:avLst>
          </a:prstGeom>
          <a:noFill/>
          <a:ln>
            <a:noFill/>
          </a:ln>
        </p:spPr>
      </p:sp>
      <p:sp>
        <p:nvSpPr>
          <p:cNvPr id="235" name="Google Shape;235;p34"/>
          <p:cNvSpPr>
            <a:spLocks noGrp="1"/>
          </p:cNvSpPr>
          <p:nvPr>
            <p:ph type="pic" idx="3"/>
          </p:nvPr>
        </p:nvSpPr>
        <p:spPr>
          <a:xfrm>
            <a:off x="2431267" y="260600"/>
            <a:ext cx="2114700" cy="4616100"/>
          </a:xfrm>
          <a:prstGeom prst="roundRect">
            <a:avLst>
              <a:gd name="adj" fmla="val 4634"/>
            </a:avLst>
          </a:prstGeom>
          <a:noFill/>
          <a:ln>
            <a:noFill/>
          </a:ln>
        </p:spPr>
      </p:sp>
      <p:sp>
        <p:nvSpPr>
          <p:cNvPr id="236" name="Google Shape;236;p34"/>
          <p:cNvSpPr>
            <a:spLocks noGrp="1"/>
          </p:cNvSpPr>
          <p:nvPr>
            <p:ph type="pic" idx="4"/>
          </p:nvPr>
        </p:nvSpPr>
        <p:spPr>
          <a:xfrm>
            <a:off x="4606433" y="260600"/>
            <a:ext cx="2114700" cy="4616100"/>
          </a:xfrm>
          <a:prstGeom prst="roundRect">
            <a:avLst>
              <a:gd name="adj" fmla="val 4634"/>
            </a:avLst>
          </a:prstGeom>
          <a:noFill/>
          <a:ln>
            <a:noFill/>
          </a:ln>
        </p:spPr>
      </p:sp>
      <p:sp>
        <p:nvSpPr>
          <p:cNvPr id="237" name="Google Shape;237;p34"/>
          <p:cNvSpPr>
            <a:spLocks noGrp="1"/>
          </p:cNvSpPr>
          <p:nvPr>
            <p:ph type="pic" idx="5"/>
          </p:nvPr>
        </p:nvSpPr>
        <p:spPr>
          <a:xfrm>
            <a:off x="6781600" y="260600"/>
            <a:ext cx="2114700" cy="4616100"/>
          </a:xfrm>
          <a:prstGeom prst="roundRect">
            <a:avLst>
              <a:gd name="adj" fmla="val 4634"/>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8 Gallery Full">
  <p:cSld name="TITLE_ONLY_1_1_1_1_1">
    <p:spTree>
      <p:nvGrpSpPr>
        <p:cNvPr id="1" name="Shape 251"/>
        <p:cNvGrpSpPr/>
        <p:nvPr/>
      </p:nvGrpSpPr>
      <p:grpSpPr>
        <a:xfrm>
          <a:off x="0" y="0"/>
          <a:ext cx="0" cy="0"/>
          <a:chOff x="0" y="0"/>
          <a:chExt cx="0" cy="0"/>
        </a:xfrm>
      </p:grpSpPr>
      <p:sp>
        <p:nvSpPr>
          <p:cNvPr id="252" name="Google Shape;252;p36"/>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253" name="Google Shape;253;p36"/>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36"/>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36"/>
          <p:cNvSpPr>
            <a:spLocks noGrp="1"/>
          </p:cNvSpPr>
          <p:nvPr>
            <p:ph type="pic" idx="2"/>
          </p:nvPr>
        </p:nvSpPr>
        <p:spPr>
          <a:xfrm>
            <a:off x="244975" y="256700"/>
            <a:ext cx="2114700" cy="2289600"/>
          </a:xfrm>
          <a:prstGeom prst="roundRect">
            <a:avLst>
              <a:gd name="adj" fmla="val 4634"/>
            </a:avLst>
          </a:prstGeom>
          <a:noFill/>
          <a:ln>
            <a:noFill/>
          </a:ln>
        </p:spPr>
      </p:sp>
      <p:sp>
        <p:nvSpPr>
          <p:cNvPr id="256" name="Google Shape;256;p36"/>
          <p:cNvSpPr>
            <a:spLocks noGrp="1"/>
          </p:cNvSpPr>
          <p:nvPr>
            <p:ph type="pic" idx="3"/>
          </p:nvPr>
        </p:nvSpPr>
        <p:spPr>
          <a:xfrm>
            <a:off x="2420142" y="256700"/>
            <a:ext cx="2114700" cy="2289600"/>
          </a:xfrm>
          <a:prstGeom prst="roundRect">
            <a:avLst>
              <a:gd name="adj" fmla="val 4634"/>
            </a:avLst>
          </a:prstGeom>
          <a:noFill/>
          <a:ln>
            <a:noFill/>
          </a:ln>
        </p:spPr>
      </p:sp>
      <p:sp>
        <p:nvSpPr>
          <p:cNvPr id="257" name="Google Shape;257;p36"/>
          <p:cNvSpPr>
            <a:spLocks noGrp="1"/>
          </p:cNvSpPr>
          <p:nvPr>
            <p:ph type="pic" idx="4"/>
          </p:nvPr>
        </p:nvSpPr>
        <p:spPr>
          <a:xfrm>
            <a:off x="4595308" y="256700"/>
            <a:ext cx="2114700" cy="2289600"/>
          </a:xfrm>
          <a:prstGeom prst="roundRect">
            <a:avLst>
              <a:gd name="adj" fmla="val 4634"/>
            </a:avLst>
          </a:prstGeom>
          <a:noFill/>
          <a:ln>
            <a:noFill/>
          </a:ln>
        </p:spPr>
      </p:sp>
      <p:sp>
        <p:nvSpPr>
          <p:cNvPr id="258" name="Google Shape;258;p36"/>
          <p:cNvSpPr>
            <a:spLocks noGrp="1"/>
          </p:cNvSpPr>
          <p:nvPr>
            <p:ph type="pic" idx="5"/>
          </p:nvPr>
        </p:nvSpPr>
        <p:spPr>
          <a:xfrm>
            <a:off x="6770475" y="256700"/>
            <a:ext cx="2114700" cy="2289600"/>
          </a:xfrm>
          <a:prstGeom prst="roundRect">
            <a:avLst>
              <a:gd name="adj" fmla="val 4634"/>
            </a:avLst>
          </a:prstGeom>
          <a:noFill/>
          <a:ln>
            <a:noFill/>
          </a:ln>
        </p:spPr>
      </p:sp>
      <p:sp>
        <p:nvSpPr>
          <p:cNvPr id="259" name="Google Shape;259;p36"/>
          <p:cNvSpPr>
            <a:spLocks noGrp="1"/>
          </p:cNvSpPr>
          <p:nvPr>
            <p:ph type="pic" idx="6"/>
          </p:nvPr>
        </p:nvSpPr>
        <p:spPr>
          <a:xfrm>
            <a:off x="244975" y="2606025"/>
            <a:ext cx="2114700" cy="2289600"/>
          </a:xfrm>
          <a:prstGeom prst="roundRect">
            <a:avLst>
              <a:gd name="adj" fmla="val 4634"/>
            </a:avLst>
          </a:prstGeom>
          <a:noFill/>
          <a:ln>
            <a:noFill/>
          </a:ln>
        </p:spPr>
      </p:sp>
      <p:sp>
        <p:nvSpPr>
          <p:cNvPr id="260" name="Google Shape;260;p36"/>
          <p:cNvSpPr>
            <a:spLocks noGrp="1"/>
          </p:cNvSpPr>
          <p:nvPr>
            <p:ph type="pic" idx="7"/>
          </p:nvPr>
        </p:nvSpPr>
        <p:spPr>
          <a:xfrm>
            <a:off x="2420142" y="2606025"/>
            <a:ext cx="2114700" cy="2289600"/>
          </a:xfrm>
          <a:prstGeom prst="roundRect">
            <a:avLst>
              <a:gd name="adj" fmla="val 4634"/>
            </a:avLst>
          </a:prstGeom>
          <a:noFill/>
          <a:ln>
            <a:noFill/>
          </a:ln>
        </p:spPr>
      </p:sp>
      <p:sp>
        <p:nvSpPr>
          <p:cNvPr id="261" name="Google Shape;261;p36"/>
          <p:cNvSpPr>
            <a:spLocks noGrp="1"/>
          </p:cNvSpPr>
          <p:nvPr>
            <p:ph type="pic" idx="8"/>
          </p:nvPr>
        </p:nvSpPr>
        <p:spPr>
          <a:xfrm>
            <a:off x="4595308" y="2606025"/>
            <a:ext cx="2114700" cy="2289600"/>
          </a:xfrm>
          <a:prstGeom prst="roundRect">
            <a:avLst>
              <a:gd name="adj" fmla="val 4634"/>
            </a:avLst>
          </a:prstGeom>
          <a:noFill/>
          <a:ln>
            <a:noFill/>
          </a:ln>
        </p:spPr>
      </p:sp>
      <p:sp>
        <p:nvSpPr>
          <p:cNvPr id="262" name="Google Shape;262;p36"/>
          <p:cNvSpPr>
            <a:spLocks noGrp="1"/>
          </p:cNvSpPr>
          <p:nvPr>
            <p:ph type="pic" idx="9"/>
          </p:nvPr>
        </p:nvSpPr>
        <p:spPr>
          <a:xfrm>
            <a:off x="6770475" y="2606025"/>
            <a:ext cx="2114700" cy="2289600"/>
          </a:xfrm>
          <a:prstGeom prst="roundRect">
            <a:avLst>
              <a:gd name="adj" fmla="val 4634"/>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https://hjernekraft.org/no"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p:nvPr/>
        </p:nvSpPr>
        <p:spPr>
          <a:xfrm>
            <a:off x="1683175" y="4955475"/>
            <a:ext cx="7294200" cy="207300"/>
          </a:xfrm>
          <a:prstGeom prst="rect">
            <a:avLst/>
          </a:prstGeom>
          <a:noFill/>
          <a:ln>
            <a:noFill/>
          </a:ln>
        </p:spPr>
        <p:txBody>
          <a:bodyPr spcFirstLastPara="1" wrap="square" lIns="91425" tIns="91425" rIns="91425" bIns="91425" anchor="b" anchorCtr="0">
            <a:noAutofit/>
          </a:bodyPr>
          <a:lstStyle/>
          <a:p>
            <a:pPr marL="0" marR="0" lvl="0" indent="0" algn="r" rtl="0">
              <a:lnSpc>
                <a:spcPct val="100000"/>
              </a:lnSpc>
              <a:spcBef>
                <a:spcPts val="0"/>
              </a:spcBef>
              <a:spcAft>
                <a:spcPts val="0"/>
              </a:spcAft>
              <a:buClr>
                <a:srgbClr val="000000"/>
              </a:buClr>
              <a:buSzPts val="600"/>
              <a:buFont typeface="Arial"/>
              <a:buNone/>
            </a:pPr>
            <a:r>
              <a:rPr lang="no-NO" sz="600" b="1" i="1" u="none" strike="noStrike" cap="none">
                <a:solidFill>
                  <a:srgbClr val="999999"/>
                </a:solidFill>
              </a:rPr>
              <a:t>FIRST</a:t>
            </a:r>
            <a:r>
              <a:rPr lang="no-NO" sz="600" b="1" i="0" u="none" strike="noStrike" cap="none" baseline="30000">
                <a:solidFill>
                  <a:srgbClr val="999999"/>
                </a:solidFill>
              </a:rPr>
              <a:t>®</a:t>
            </a:r>
            <a:r>
              <a:rPr lang="no-NO" sz="600" b="1" i="0" u="none" strike="noStrike" cap="none">
                <a:solidFill>
                  <a:srgbClr val="999999"/>
                </a:solidFill>
              </a:rPr>
              <a:t> LEGO</a:t>
            </a:r>
            <a:r>
              <a:rPr lang="no-NO" sz="600" b="1" baseline="30000">
                <a:solidFill>
                  <a:srgbClr val="999999"/>
                </a:solidFill>
              </a:rPr>
              <a:t>®</a:t>
            </a:r>
            <a:r>
              <a:rPr lang="no-NO" sz="600" b="1" i="0" u="none" strike="noStrike" cap="none">
                <a:solidFill>
                  <a:srgbClr val="999999"/>
                </a:solidFill>
              </a:rPr>
              <a:t> League • </a:t>
            </a:r>
            <a:r>
              <a:rPr lang="no-NO" sz="600" b="1" i="0" u="sng" strike="noStrike" cap="none">
                <a:solidFill>
                  <a:schemeClr val="hlink"/>
                </a:solidFill>
                <a:hlinkClick r:id="rId21"/>
              </a:rPr>
              <a:t>hjernekraft.org</a:t>
            </a:r>
            <a:endParaRPr sz="600" b="1" i="0" u="none" strike="noStrike" cap="none">
              <a:solidFill>
                <a:srgbClr val="999999"/>
              </a:solidFill>
            </a:endParaRPr>
          </a:p>
        </p:txBody>
      </p:sp>
      <p:sp>
        <p:nvSpPr>
          <p:cNvPr id="11" name="Google Shape;11;p1"/>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marR="0" lvl="0"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2pPr>
            <a:lvl3pPr marR="0" lvl="2"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3pPr>
            <a:lvl4pPr marR="0" lvl="3"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4pPr>
            <a:lvl5pPr marR="0" lvl="4"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5pPr>
            <a:lvl6pPr marR="0" lvl="5"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6pPr>
            <a:lvl7pPr marR="0" lvl="6"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7pPr>
            <a:lvl8pPr marR="0" lvl="7"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8pPr>
            <a:lvl9pPr marR="0" lvl="8"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9pPr>
          </a:lstStyle>
          <a:p>
            <a:endParaRPr/>
          </a:p>
        </p:txBody>
      </p:sp>
      <p:sp>
        <p:nvSpPr>
          <p:cNvPr id="12" name="Google Shape;12;p1"/>
          <p:cNvSpPr txBox="1">
            <a:spLocks noGrp="1"/>
          </p:cNvSpPr>
          <p:nvPr>
            <p:ph type="body" idx="1"/>
          </p:nvPr>
        </p:nvSpPr>
        <p:spPr>
          <a:xfrm>
            <a:off x="270300" y="1047600"/>
            <a:ext cx="8612400" cy="3825300"/>
          </a:xfrm>
          <a:prstGeom prst="rect">
            <a:avLst/>
          </a:prstGeom>
          <a:noFill/>
          <a:ln>
            <a:noFill/>
          </a:ln>
        </p:spPr>
        <p:txBody>
          <a:bodyPr spcFirstLastPara="1" wrap="square" lIns="90000" tIns="90000" rIns="90000" bIns="90000" anchor="ctr" anchorCtr="0">
            <a:normAutofit/>
          </a:bodyPr>
          <a:lstStyle>
            <a:lvl1pPr marL="457200" marR="0" lvl="0"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1pPr>
            <a:lvl2pPr marL="914400" marR="0" lvl="1"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2pPr>
            <a:lvl3pPr marL="1371600" marR="0" lvl="2"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3pPr>
            <a:lvl4pPr marL="1828800" marR="0" lvl="3"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4pPr>
            <a:lvl5pPr marL="2286000" marR="0" lvl="4"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5pPr>
            <a:lvl6pPr marL="2743200" marR="0" lvl="5"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6pPr>
            <a:lvl7pPr marL="3200400" marR="0" lvl="6"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7pPr>
            <a:lvl8pPr marL="3657600" marR="0" lvl="7"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8pPr>
            <a:lvl9pPr marL="4114800" marR="0" lvl="8"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5" r:id="rId3"/>
    <p:sldLayoutId id="2147483656" r:id="rId4"/>
    <p:sldLayoutId id="2147483657" r:id="rId5"/>
    <p:sldLayoutId id="2147483659" r:id="rId6"/>
    <p:sldLayoutId id="2147483661" r:id="rId7"/>
    <p:sldLayoutId id="2147483662" r:id="rId8"/>
    <p:sldLayoutId id="2147483665" r:id="rId9"/>
    <p:sldLayoutId id="2147483667" r:id="rId10"/>
    <p:sldLayoutId id="2147483672" r:id="rId11"/>
    <p:sldLayoutId id="2147483673" r:id="rId12"/>
    <p:sldLayoutId id="2147483674" r:id="rId13"/>
    <p:sldLayoutId id="2147483675" r:id="rId14"/>
    <p:sldLayoutId id="2147483677" r:id="rId15"/>
    <p:sldLayoutId id="2147483678" r:id="rId16"/>
    <p:sldLayoutId id="2147483679" r:id="rId17"/>
    <p:sldLayoutId id="2147483680" r:id="rId18"/>
    <p:sldLayoutId id="2147483682"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
          <p15:clr>
            <a:srgbClr val="9E9E9E"/>
          </p15:clr>
        </p15:guide>
        <p15:guide id="2" orient="horz" pos="3070">
          <p15:clr>
            <a:srgbClr val="9E9E9E"/>
          </p15:clr>
        </p15:guide>
        <p15:guide id="3" pos="5595">
          <p15:clr>
            <a:srgbClr val="9E9E9E"/>
          </p15:clr>
        </p15:guide>
        <p15:guide id="4" orient="horz" pos="2627">
          <p15:clr>
            <a:srgbClr val="9E9E9E"/>
          </p15:clr>
        </p15:guide>
        <p15:guide id="5" orient="horz" pos="2835">
          <p15:clr>
            <a:srgbClr val="9E9E9E"/>
          </p15:clr>
        </p15:guide>
        <p15:guide id="6" orient="horz" pos="3240">
          <p15:clr>
            <a:srgbClr val="9E9E9E"/>
          </p15:clr>
        </p15:guide>
        <p15:guide id="7" orient="horz">
          <p15:clr>
            <a:srgbClr val="9E9E9E"/>
          </p15:clr>
        </p15:guide>
        <p15:guide id="8">
          <p15:clr>
            <a:srgbClr val="9E9E9E"/>
          </p15:clr>
        </p15:guide>
        <p15:guide id="9" pos="5760">
          <p15:clr>
            <a:srgbClr val="9E9E9E"/>
          </p15:clr>
        </p15:guide>
        <p15:guide id="10" pos="2405">
          <p15:clr>
            <a:srgbClr val="9E9E9E"/>
          </p15:clr>
        </p15:guide>
        <p15:guide id="11" pos="4265">
          <p15:clr>
            <a:srgbClr val="9E9E9E"/>
          </p15:clr>
        </p15:guide>
        <p15:guide id="12" pos="1502">
          <p15:clr>
            <a:srgbClr val="9E9E9E"/>
          </p15:clr>
        </p15:guide>
        <p15:guide id="13" orient="horz" pos="2867">
          <p15:clr>
            <a:srgbClr val="9E9E9E"/>
          </p15:clr>
        </p15:guide>
        <p15:guide id="14" pos="170">
          <p15:clr>
            <a:srgbClr val="9E9E9E"/>
          </p15:clr>
        </p15:guide>
        <p15:guide id="15" pos="590">
          <p15:clr>
            <a:srgbClr val="9E9E9E"/>
          </p15:clr>
        </p15:guide>
        <p15:guide id="16" pos="624">
          <p15:clr>
            <a:srgbClr val="9E9E9E"/>
          </p15:clr>
        </p15:guide>
        <p15:guide id="17" pos="1046">
          <p15:clr>
            <a:srgbClr val="9E9E9E"/>
          </p15:clr>
        </p15:guide>
        <p15:guide id="18" pos="1077">
          <p15:clr>
            <a:srgbClr val="9E9E9E"/>
          </p15:clr>
        </p15:guide>
        <p15:guide id="19" pos="1535">
          <p15:clr>
            <a:srgbClr val="9E9E9E"/>
          </p15:clr>
        </p15:guide>
        <p15:guide id="20" pos="1954">
          <p15:clr>
            <a:srgbClr val="9E9E9E"/>
          </p15:clr>
        </p15:guide>
        <p15:guide id="21" pos="1993">
          <p15:clr>
            <a:srgbClr val="9E9E9E"/>
          </p15:clr>
        </p15:guide>
        <p15:guide id="22" pos="2441">
          <p15:clr>
            <a:srgbClr val="9E9E9E"/>
          </p15:clr>
        </p15:guide>
        <p15:guide id="23" pos="2862">
          <p15:clr>
            <a:srgbClr val="9E9E9E"/>
          </p15:clr>
        </p15:guide>
        <p15:guide id="24" pos="2898">
          <p15:clr>
            <a:srgbClr val="9E9E9E"/>
          </p15:clr>
        </p15:guide>
        <p15:guide id="25" pos="3319">
          <p15:clr>
            <a:srgbClr val="9E9E9E"/>
          </p15:clr>
        </p15:guide>
        <p15:guide id="26" pos="3351">
          <p15:clr>
            <a:srgbClr val="9E9E9E"/>
          </p15:clr>
        </p15:guide>
        <p15:guide id="27" pos="3777">
          <p15:clr>
            <a:srgbClr val="9E9E9E"/>
          </p15:clr>
        </p15:guide>
        <p15:guide id="28" pos="3813">
          <p15:clr>
            <a:srgbClr val="9E9E9E"/>
          </p15:clr>
        </p15:guide>
        <p15:guide id="29" pos="4229">
          <p15:clr>
            <a:srgbClr val="9E9E9E"/>
          </p15:clr>
        </p15:guide>
        <p15:guide id="30" pos="4683">
          <p15:clr>
            <a:srgbClr val="9E9E9E"/>
          </p15:clr>
        </p15:guide>
        <p15:guide id="31" pos="4716">
          <p15:clr>
            <a:srgbClr val="9E9E9E"/>
          </p15:clr>
        </p15:guide>
        <p15:guide id="32" pos="5139">
          <p15:clr>
            <a:srgbClr val="9E9E9E"/>
          </p15:clr>
        </p15:guide>
        <p15:guide id="33" pos="5174">
          <p15:clr>
            <a:srgbClr val="9E9E9E"/>
          </p15:clr>
        </p15:guide>
        <p15:guide id="34" orient="horz" pos="373">
          <p15:clr>
            <a:srgbClr val="9E9E9E"/>
          </p15:clr>
        </p15:guide>
        <p15:guide id="35" orient="horz" pos="411">
          <p15:clr>
            <a:srgbClr val="9E9E9E"/>
          </p15:clr>
        </p15:guide>
        <p15:guide id="36" orient="horz" pos="625">
          <p15:clr>
            <a:srgbClr val="9E9E9E"/>
          </p15:clr>
        </p15:guide>
        <p15:guide id="37" orient="horz" pos="660">
          <p15:clr>
            <a:srgbClr val="9E9E9E"/>
          </p15:clr>
        </p15:guide>
        <p15:guide id="38" orient="horz" pos="867">
          <p15:clr>
            <a:srgbClr val="9E9E9E"/>
          </p15:clr>
        </p15:guide>
        <p15:guide id="39" orient="horz" pos="897">
          <p15:clr>
            <a:srgbClr val="9E9E9E"/>
          </p15:clr>
        </p15:guide>
        <p15:guide id="40" orient="horz" pos="1110">
          <p15:clr>
            <a:srgbClr val="9E9E9E"/>
          </p15:clr>
        </p15:guide>
        <p15:guide id="41" orient="horz" pos="1149">
          <p15:clr>
            <a:srgbClr val="9E9E9E"/>
          </p15:clr>
        </p15:guide>
        <p15:guide id="42" orient="horz" pos="1362">
          <p15:clr>
            <a:srgbClr val="9E9E9E"/>
          </p15:clr>
        </p15:guide>
        <p15:guide id="43" orient="horz" pos="1393">
          <p15:clr>
            <a:srgbClr val="9E9E9E"/>
          </p15:clr>
        </p15:guide>
        <p15:guide id="44" orient="horz" pos="1604">
          <p15:clr>
            <a:srgbClr val="9E9E9E"/>
          </p15:clr>
        </p15:guide>
        <p15:guide id="45" orient="horz" pos="1636">
          <p15:clr>
            <a:srgbClr val="9E9E9E"/>
          </p15:clr>
        </p15:guide>
        <p15:guide id="46" orient="horz" pos="1847">
          <p15:clr>
            <a:srgbClr val="9E9E9E"/>
          </p15:clr>
        </p15:guide>
        <p15:guide id="47" orient="horz" pos="1878">
          <p15:clr>
            <a:srgbClr val="9E9E9E"/>
          </p15:clr>
        </p15:guide>
        <p15:guide id="48" orient="horz" pos="2091">
          <p15:clr>
            <a:srgbClr val="9E9E9E"/>
          </p15:clr>
        </p15:guide>
        <p15:guide id="49" orient="horz" pos="2125">
          <p15:clr>
            <a:srgbClr val="9E9E9E"/>
          </p15:clr>
        </p15:guide>
        <p15:guide id="50" orient="horz" pos="2343">
          <p15:clr>
            <a:srgbClr val="9E9E9E"/>
          </p15:clr>
        </p15:guide>
        <p15:guide id="51" orient="horz" pos="2373">
          <p15:clr>
            <a:srgbClr val="9E9E9E"/>
          </p15:clr>
        </p15:guide>
        <p15:guide id="52" orient="horz" pos="2580">
          <p15:clr>
            <a:srgbClr val="9E9E9E"/>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8"/>
          <p:cNvSpPr txBox="1">
            <a:spLocks noGrp="1"/>
          </p:cNvSpPr>
          <p:nvPr>
            <p:ph type="body" idx="4294967295"/>
          </p:nvPr>
        </p:nvSpPr>
        <p:spPr>
          <a:xfrm>
            <a:off x="662763" y="3538463"/>
            <a:ext cx="7761300" cy="362100"/>
          </a:xfrm>
          <a:prstGeom prst="rect">
            <a:avLst/>
          </a:prstGeom>
          <a:noFill/>
          <a:ln>
            <a:noFill/>
          </a:ln>
        </p:spPr>
        <p:txBody>
          <a:bodyPr spcFirstLastPara="1" wrap="square" lIns="91425" tIns="45700" rIns="91425" bIns="45700" anchor="t" anchorCtr="0">
            <a:normAutofit fontScale="92500" lnSpcReduction="20000"/>
          </a:bodyPr>
          <a:lstStyle/>
          <a:p>
            <a:pPr marL="0" lvl="0" indent="0" algn="ctr" rtl="0">
              <a:lnSpc>
                <a:spcPct val="150000"/>
              </a:lnSpc>
              <a:spcBef>
                <a:spcPts val="0"/>
              </a:spcBef>
              <a:spcAft>
                <a:spcPts val="0"/>
              </a:spcAft>
              <a:buClr>
                <a:schemeClr val="lt1"/>
              </a:buClr>
              <a:buSzPts val="1200"/>
              <a:buNone/>
            </a:pPr>
            <a:r>
              <a:rPr lang="nb-NO" dirty="0" err="1">
                <a:solidFill>
                  <a:schemeClr val="lt1"/>
                </a:solidFill>
                <a:latin typeface="Arial" panose="020B0604020202020204" pitchFamily="34" charset="0"/>
                <a:cs typeface="Arial" panose="020B0604020202020204" pitchFamily="34" charset="0"/>
              </a:rPr>
              <a:t>Teambuildingaktiviteter</a:t>
            </a:r>
            <a:endParaRPr dirty="0">
              <a:solidFill>
                <a:schemeClr val="lt1"/>
              </a:solidFill>
              <a:latin typeface="Arial" panose="020B0604020202020204" pitchFamily="34" charset="0"/>
              <a:cs typeface="Arial" panose="020B0604020202020204" pitchFamily="34" charset="0"/>
            </a:endParaRPr>
          </a:p>
        </p:txBody>
      </p:sp>
      <p:sp>
        <p:nvSpPr>
          <p:cNvPr id="277" name="Google Shape;277;p38"/>
          <p:cNvSpPr txBox="1">
            <a:spLocks noGrp="1"/>
          </p:cNvSpPr>
          <p:nvPr>
            <p:ph type="body" idx="4294967295"/>
          </p:nvPr>
        </p:nvSpPr>
        <p:spPr>
          <a:xfrm>
            <a:off x="662764" y="2981331"/>
            <a:ext cx="7761300" cy="534900"/>
          </a:xfrm>
          <a:prstGeom prst="rect">
            <a:avLst/>
          </a:prstGeom>
          <a:noFill/>
          <a:ln>
            <a:noFill/>
          </a:ln>
        </p:spPr>
        <p:txBody>
          <a:bodyPr spcFirstLastPara="1" wrap="square" lIns="91425" tIns="45700" rIns="91425" bIns="45700" anchor="t" anchorCtr="0">
            <a:normAutofit/>
          </a:bodyPr>
          <a:lstStyle/>
          <a:p>
            <a:pPr marL="0" lvl="0" indent="0" algn="ctr" rtl="0">
              <a:lnSpc>
                <a:spcPct val="150000"/>
              </a:lnSpc>
              <a:spcBef>
                <a:spcPts val="0"/>
              </a:spcBef>
              <a:spcAft>
                <a:spcPts val="0"/>
              </a:spcAft>
              <a:buClr>
                <a:srgbClr val="FFFFFF"/>
              </a:buClr>
              <a:buSzPct val="114285"/>
              <a:buNone/>
            </a:pPr>
            <a:r>
              <a:rPr lang="no-NO" dirty="0">
                <a:solidFill>
                  <a:srgbClr val="FFFFFF"/>
                </a:solidFill>
                <a:latin typeface="Roboto" panose="02000000000000000000" pitchFamily="2" charset="0"/>
                <a:ea typeface="Roboto" panose="02000000000000000000" pitchFamily="2" charset="0"/>
                <a:cs typeface="Calibri"/>
                <a:sym typeface="Calibri"/>
              </a:rPr>
              <a:t>- en spennende kunnskaps- og teknologikonkurranse for barn og unge</a:t>
            </a:r>
            <a:endParaRPr dirty="0">
              <a:latin typeface="Roboto" panose="02000000000000000000" pitchFamily="2" charset="0"/>
              <a:ea typeface="Roboto" panose="02000000000000000000" pitchFamily="2" charset="0"/>
            </a:endParaRPr>
          </a:p>
          <a:p>
            <a:pPr marL="0" lvl="0" indent="0" algn="ctr" rtl="0">
              <a:lnSpc>
                <a:spcPct val="150000"/>
              </a:lnSpc>
              <a:spcBef>
                <a:spcPts val="320"/>
              </a:spcBef>
              <a:spcAft>
                <a:spcPts val="0"/>
              </a:spcAft>
              <a:buClr>
                <a:schemeClr val="lt1"/>
              </a:buClr>
              <a:buSzPct val="114285"/>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9"/>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b-NO" dirty="0">
                <a:latin typeface="Arial" panose="020B0604020202020204" pitchFamily="34" charset="0"/>
                <a:ea typeface="Roboto" panose="02000000000000000000" pitchFamily="2" charset="0"/>
                <a:cs typeface="Arial" panose="020B0604020202020204" pitchFamily="34" charset="0"/>
              </a:rPr>
              <a:t>Tennisballen</a:t>
            </a:r>
            <a:endParaRPr dirty="0">
              <a:latin typeface="Arial" panose="020B0604020202020204" pitchFamily="34" charset="0"/>
              <a:ea typeface="Roboto" panose="02000000000000000000" pitchFamily="2" charset="0"/>
              <a:cs typeface="Arial" panose="020B0604020202020204" pitchFamily="34" charset="0"/>
            </a:endParaRPr>
          </a:p>
        </p:txBody>
      </p:sp>
      <p:sp>
        <p:nvSpPr>
          <p:cNvPr id="1435" name="Google Shape;1435;p59"/>
          <p:cNvSpPr txBox="1"/>
          <p:nvPr/>
        </p:nvSpPr>
        <p:spPr>
          <a:xfrm>
            <a:off x="466125" y="1057250"/>
            <a:ext cx="4225500" cy="3686200"/>
          </a:xfrm>
          <a:prstGeom prst="rect">
            <a:avLst/>
          </a:prstGeom>
          <a:noFill/>
          <a:ln>
            <a:noFill/>
          </a:ln>
        </p:spPr>
        <p:txBody>
          <a:bodyPr spcFirstLastPara="1" wrap="square" lIns="91425" tIns="0" rIns="91425" bIns="90000" anchor="ctr" anchorCtr="0">
            <a:noAutofit/>
          </a:bodyPr>
          <a:lstStyle/>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Tid: 5-10 minutter </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Utstyr: Tennisball</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b="1"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Gjennomføring:</a:t>
            </a: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Laget stiller seg i en sirkel og skal, uten å bruke hender, flytte en tennisball fra lagmedlem til lagmedlem. </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Dersom laget velger å kun bruke bena så kan aktiviteten gjøres uten å bruke hverken armer eller ben.</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p:txBody>
      </p:sp>
      <p:pic>
        <p:nvPicPr>
          <p:cNvPr id="6" name="Bilde 5">
            <a:extLst>
              <a:ext uri="{FF2B5EF4-FFF2-40B4-BE49-F238E27FC236}">
                <a16:creationId xmlns:a16="http://schemas.microsoft.com/office/drawing/2014/main" id="{E6DCAA36-195C-0BEA-2CD8-18A017CA29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916902" y="1935217"/>
            <a:ext cx="2250745" cy="238706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9"/>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b-NO" dirty="0">
                <a:latin typeface="Arial" panose="020B0604020202020204" pitchFamily="34" charset="0"/>
                <a:ea typeface="Roboto" panose="02000000000000000000" pitchFamily="2" charset="0"/>
                <a:cs typeface="Arial" panose="020B0604020202020204" pitchFamily="34" charset="0"/>
              </a:rPr>
              <a:t>Bygge LEGO-modell</a:t>
            </a:r>
            <a:endParaRPr dirty="0">
              <a:latin typeface="Arial" panose="020B0604020202020204" pitchFamily="34" charset="0"/>
              <a:ea typeface="Roboto" panose="02000000000000000000" pitchFamily="2" charset="0"/>
              <a:cs typeface="Arial" panose="020B0604020202020204" pitchFamily="34" charset="0"/>
            </a:endParaRPr>
          </a:p>
        </p:txBody>
      </p:sp>
      <p:sp>
        <p:nvSpPr>
          <p:cNvPr id="1435" name="Google Shape;1435;p59"/>
          <p:cNvSpPr txBox="1"/>
          <p:nvPr/>
        </p:nvSpPr>
        <p:spPr>
          <a:xfrm>
            <a:off x="466125" y="1057250"/>
            <a:ext cx="4225500" cy="3686200"/>
          </a:xfrm>
          <a:prstGeom prst="rect">
            <a:avLst/>
          </a:prstGeom>
          <a:noFill/>
          <a:ln>
            <a:noFill/>
          </a:ln>
        </p:spPr>
        <p:txBody>
          <a:bodyPr spcFirstLastPara="1" wrap="square" lIns="91425" tIns="0" rIns="91425" bIns="90000" anchor="ctr" anchorCtr="0">
            <a:noAutofit/>
          </a:bodyPr>
          <a:lstStyle/>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Tid: 30-45 minutter</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Utstyr: LEGO-klosser </a:t>
            </a:r>
          </a:p>
          <a:p>
            <a:pPr marL="0" lvl="0" indent="0" algn="l" rtl="0">
              <a:lnSpc>
                <a:spcPct val="115000"/>
              </a:lnSpc>
              <a:spcBef>
                <a:spcPts val="0"/>
              </a:spcBef>
              <a:spcAft>
                <a:spcPts val="0"/>
              </a:spcAft>
              <a:buNone/>
            </a:pPr>
            <a:r>
              <a:rPr lang="nb-NO" sz="10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(kan være lurt å gruppere slik at deltakerne har like klosser)</a:t>
            </a:r>
          </a:p>
          <a:p>
            <a:pPr marL="0" lvl="0" indent="0" algn="l" rtl="0">
              <a:lnSpc>
                <a:spcPct val="115000"/>
              </a:lnSpc>
              <a:spcBef>
                <a:spcPts val="0"/>
              </a:spcBef>
              <a:spcAft>
                <a:spcPts val="0"/>
              </a:spcAft>
              <a:buNone/>
            </a:pPr>
            <a:endParaRPr lang="nb-NO" sz="10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b="1"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Gjennomføring:</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To og to lagmedlemmer setter seg med ryggen mot hverandre. Den ene bygger en modell av LEGO som han/hun deretter forklarer til den andre. Den andre prøver å bygge en lik modell. Sammenlign til slutt, og snakk om hva som skal til for å bygge en lik modell. </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p:txBody>
      </p:sp>
      <p:pic>
        <p:nvPicPr>
          <p:cNvPr id="2" name="Bilde 1">
            <a:extLst>
              <a:ext uri="{FF2B5EF4-FFF2-40B4-BE49-F238E27FC236}">
                <a16:creationId xmlns:a16="http://schemas.microsoft.com/office/drawing/2014/main" id="{81BE2E93-28C1-80E6-7C94-D8D8A3E2079C}"/>
              </a:ext>
            </a:extLst>
          </p:cNvPr>
          <p:cNvPicPr>
            <a:picLocks noChangeAspect="1"/>
          </p:cNvPicPr>
          <p:nvPr/>
        </p:nvPicPr>
        <p:blipFill>
          <a:blip r:embed="rId3"/>
          <a:stretch>
            <a:fillRect/>
          </a:stretch>
        </p:blipFill>
        <p:spPr>
          <a:xfrm>
            <a:off x="5161646" y="917188"/>
            <a:ext cx="3463610" cy="3463610"/>
          </a:xfrm>
          <a:prstGeom prst="rect">
            <a:avLst/>
          </a:prstGeom>
        </p:spPr>
      </p:pic>
    </p:spTree>
    <p:extLst>
      <p:ext uri="{BB962C8B-B14F-4D97-AF65-F5344CB8AC3E}">
        <p14:creationId xmlns:p14="http://schemas.microsoft.com/office/powerpoint/2010/main" val="1223113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9"/>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b-NO" dirty="0" err="1">
                <a:latin typeface="Arial" panose="020B0604020202020204" pitchFamily="34" charset="0"/>
                <a:ea typeface="Roboto" panose="02000000000000000000" pitchFamily="2" charset="0"/>
                <a:cs typeface="Arial" panose="020B0604020202020204" pitchFamily="34" charset="0"/>
              </a:rPr>
              <a:t>Tangram</a:t>
            </a:r>
            <a:endParaRPr dirty="0">
              <a:latin typeface="Arial" panose="020B0604020202020204" pitchFamily="34" charset="0"/>
              <a:ea typeface="Roboto" panose="02000000000000000000" pitchFamily="2" charset="0"/>
              <a:cs typeface="Arial" panose="020B0604020202020204" pitchFamily="34" charset="0"/>
            </a:endParaRPr>
          </a:p>
        </p:txBody>
      </p:sp>
      <p:sp>
        <p:nvSpPr>
          <p:cNvPr id="1435" name="Google Shape;1435;p59"/>
          <p:cNvSpPr txBox="1"/>
          <p:nvPr/>
        </p:nvSpPr>
        <p:spPr>
          <a:xfrm>
            <a:off x="466125" y="1057250"/>
            <a:ext cx="4225500" cy="3686200"/>
          </a:xfrm>
          <a:prstGeom prst="rect">
            <a:avLst/>
          </a:prstGeom>
          <a:noFill/>
          <a:ln>
            <a:noFill/>
          </a:ln>
        </p:spPr>
        <p:txBody>
          <a:bodyPr spcFirstLastPara="1" wrap="square" lIns="91425" tIns="0" rIns="91425" bIns="90000" anchor="ctr" anchorCtr="0">
            <a:noAutofit/>
          </a:bodyPr>
          <a:lstStyle/>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Tid: 20-60 minutter </a:t>
            </a:r>
          </a:p>
          <a:p>
            <a:pPr marL="0" lvl="0" indent="0" algn="l" rtl="0">
              <a:lnSpc>
                <a:spcPct val="115000"/>
              </a:lnSpc>
              <a:spcBef>
                <a:spcPts val="0"/>
              </a:spcBef>
              <a:spcAft>
                <a:spcPts val="0"/>
              </a:spcAft>
              <a:buNone/>
            </a:pPr>
            <a:r>
              <a:rPr lang="nb-NO" sz="10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(avhengig av vanskelighetsgrad og antall)</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Utstyr: </a:t>
            </a:r>
            <a:r>
              <a:rPr lang="nb-NO" sz="1200" dirty="0" err="1">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Tangram</a:t>
            </a: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 </a:t>
            </a:r>
            <a:b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br>
            <a:r>
              <a:rPr lang="nb-NO" sz="10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(finnes mange på nett. Skriv ut.)</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b="1"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Gjennomføring:</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La elvene arbeide sammen for å løse et eller flere </a:t>
            </a:r>
            <a:r>
              <a:rPr lang="nb-NO" sz="1200" dirty="0" err="1">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tangram</a:t>
            </a: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 Hvis dere er mange på laget, kan laget deles i flere mindre grupper. </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p:txBody>
      </p:sp>
      <p:pic>
        <p:nvPicPr>
          <p:cNvPr id="3" name="Bilde 2">
            <a:extLst>
              <a:ext uri="{FF2B5EF4-FFF2-40B4-BE49-F238E27FC236}">
                <a16:creationId xmlns:a16="http://schemas.microsoft.com/office/drawing/2014/main" id="{0D321ABA-022B-BA37-5C52-C2724D9E2D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71876" y="1063625"/>
            <a:ext cx="3253380" cy="3299710"/>
          </a:xfrm>
          <a:prstGeom prst="rect">
            <a:avLst/>
          </a:prstGeom>
        </p:spPr>
      </p:pic>
    </p:spTree>
    <p:extLst>
      <p:ext uri="{BB962C8B-B14F-4D97-AF65-F5344CB8AC3E}">
        <p14:creationId xmlns:p14="http://schemas.microsoft.com/office/powerpoint/2010/main" val="1713506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9"/>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b-NO" dirty="0">
                <a:latin typeface="Arial" panose="020B0604020202020204" pitchFamily="34" charset="0"/>
                <a:ea typeface="Roboto" panose="02000000000000000000" pitchFamily="2" charset="0"/>
                <a:cs typeface="Arial" panose="020B0604020202020204" pitchFamily="34" charset="0"/>
              </a:rPr>
              <a:t>Korthus</a:t>
            </a:r>
            <a:endParaRPr dirty="0">
              <a:latin typeface="Arial" panose="020B0604020202020204" pitchFamily="34" charset="0"/>
              <a:ea typeface="Roboto" panose="02000000000000000000" pitchFamily="2" charset="0"/>
              <a:cs typeface="Arial" panose="020B0604020202020204" pitchFamily="34" charset="0"/>
            </a:endParaRPr>
          </a:p>
        </p:txBody>
      </p:sp>
      <p:sp>
        <p:nvSpPr>
          <p:cNvPr id="1435" name="Google Shape;1435;p59"/>
          <p:cNvSpPr txBox="1"/>
          <p:nvPr/>
        </p:nvSpPr>
        <p:spPr>
          <a:xfrm>
            <a:off x="466125" y="1057250"/>
            <a:ext cx="4225500" cy="3686200"/>
          </a:xfrm>
          <a:prstGeom prst="rect">
            <a:avLst/>
          </a:prstGeom>
          <a:noFill/>
          <a:ln>
            <a:noFill/>
          </a:ln>
        </p:spPr>
        <p:txBody>
          <a:bodyPr spcFirstLastPara="1" wrap="square" lIns="91425" tIns="0" rIns="91425" bIns="90000" anchor="ctr" anchorCtr="0">
            <a:noAutofit/>
          </a:bodyPr>
          <a:lstStyle/>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Tid: 5-15 minutter</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Utstyr: Kortstokk</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b="1"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Gjennomføring: </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La deltakerne lage et så høyt korthus som mulig. Det er viktig at de støtter hverandre som et lag, og at alle får bidra. </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p:txBody>
      </p:sp>
      <p:pic>
        <p:nvPicPr>
          <p:cNvPr id="2" name="Bilde 1" descr="Et bilde som inneholder Karminrød, rød&#10;&#10;Automatisk generert beskrivelse">
            <a:extLst>
              <a:ext uri="{FF2B5EF4-FFF2-40B4-BE49-F238E27FC236}">
                <a16:creationId xmlns:a16="http://schemas.microsoft.com/office/drawing/2014/main" id="{DE0BE58C-B384-D608-C500-1CBEDB6AACDB}"/>
              </a:ext>
            </a:extLst>
          </p:cNvPr>
          <p:cNvPicPr>
            <a:picLocks noChangeAspect="1"/>
          </p:cNvPicPr>
          <p:nvPr/>
        </p:nvPicPr>
        <p:blipFill>
          <a:blip r:embed="rId3"/>
          <a:stretch>
            <a:fillRect/>
          </a:stretch>
        </p:blipFill>
        <p:spPr>
          <a:xfrm>
            <a:off x="5354111" y="1131200"/>
            <a:ext cx="3079064" cy="3079064"/>
          </a:xfrm>
          <a:prstGeom prst="rect">
            <a:avLst/>
          </a:prstGeom>
        </p:spPr>
      </p:pic>
    </p:spTree>
    <p:extLst>
      <p:ext uri="{BB962C8B-B14F-4D97-AF65-F5344CB8AC3E}">
        <p14:creationId xmlns:p14="http://schemas.microsoft.com/office/powerpoint/2010/main" val="2918932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9"/>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b-NO" dirty="0">
                <a:latin typeface="Arial" panose="020B0604020202020204" pitchFamily="34" charset="0"/>
                <a:ea typeface="Roboto" panose="02000000000000000000" pitchFamily="2" charset="0"/>
                <a:cs typeface="Arial" panose="020B0604020202020204" pitchFamily="34" charset="0"/>
              </a:rPr>
              <a:t>Den øde øya</a:t>
            </a:r>
            <a:endParaRPr dirty="0">
              <a:latin typeface="Arial" panose="020B0604020202020204" pitchFamily="34" charset="0"/>
              <a:ea typeface="Roboto" panose="02000000000000000000" pitchFamily="2" charset="0"/>
              <a:cs typeface="Arial" panose="020B0604020202020204" pitchFamily="34" charset="0"/>
            </a:endParaRPr>
          </a:p>
        </p:txBody>
      </p:sp>
      <p:sp>
        <p:nvSpPr>
          <p:cNvPr id="1435" name="Google Shape;1435;p59"/>
          <p:cNvSpPr txBox="1"/>
          <p:nvPr/>
        </p:nvSpPr>
        <p:spPr>
          <a:xfrm>
            <a:off x="466124" y="1057250"/>
            <a:ext cx="4491357" cy="3686200"/>
          </a:xfrm>
          <a:prstGeom prst="rect">
            <a:avLst/>
          </a:prstGeom>
          <a:noFill/>
          <a:ln>
            <a:noFill/>
          </a:ln>
        </p:spPr>
        <p:txBody>
          <a:bodyPr spcFirstLastPara="1" wrap="square" lIns="91425" tIns="0" rIns="91425" bIns="90000" anchor="ctr" anchorCtr="0">
            <a:noAutofit/>
          </a:bodyPr>
          <a:lstStyle/>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Tid: 20-30 minutter</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Utstyr: Ark, penn/blyant</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Gjennomføring:</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1. Les til laget : Laget deres har strandet på en øde øy. Hvilke tre ting vil dere ha med dere? Dere har ti minutter på å bli enige og gjøre ferdig lista. 1-2-3 GO!</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2. Presentasjon og diskusjon. Eksempler på spørsmål: </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 Hvordan klarte dere å innskrenke listen til tre ting?</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 Rangerte dere tingene? Og i så fall, hvordan prioriterte dere?</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 Var dere uenige? I så fall, hva gjorde dere da?</a:t>
            </a:r>
          </a:p>
        </p:txBody>
      </p:sp>
      <p:pic>
        <p:nvPicPr>
          <p:cNvPr id="3" name="Bilde 2" descr="Et bilde som inneholder himmel, vann, strand, palmetre&#10;&#10;Automatisk generert beskrivelse">
            <a:extLst>
              <a:ext uri="{FF2B5EF4-FFF2-40B4-BE49-F238E27FC236}">
                <a16:creationId xmlns:a16="http://schemas.microsoft.com/office/drawing/2014/main" id="{C0A1F5A9-3483-165C-04CE-564F7D17F068}"/>
              </a:ext>
            </a:extLst>
          </p:cNvPr>
          <p:cNvPicPr>
            <a:picLocks noChangeAspect="1"/>
          </p:cNvPicPr>
          <p:nvPr/>
        </p:nvPicPr>
        <p:blipFill>
          <a:blip r:embed="rId3"/>
          <a:stretch>
            <a:fillRect/>
          </a:stretch>
        </p:blipFill>
        <p:spPr>
          <a:xfrm>
            <a:off x="5136763" y="1282130"/>
            <a:ext cx="3513760" cy="2928134"/>
          </a:xfrm>
          <a:prstGeom prst="rect">
            <a:avLst/>
          </a:prstGeom>
        </p:spPr>
      </p:pic>
    </p:spTree>
    <p:extLst>
      <p:ext uri="{BB962C8B-B14F-4D97-AF65-F5344CB8AC3E}">
        <p14:creationId xmlns:p14="http://schemas.microsoft.com/office/powerpoint/2010/main" val="3525069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9"/>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b-NO" dirty="0" err="1">
                <a:latin typeface="Arial" panose="020B0604020202020204" pitchFamily="34" charset="0"/>
                <a:ea typeface="Roboto" panose="02000000000000000000" pitchFamily="2" charset="0"/>
                <a:cs typeface="Arial" panose="020B0604020202020204" pitchFamily="34" charset="0"/>
              </a:rPr>
              <a:t>Marshmallows</a:t>
            </a:r>
            <a:endParaRPr dirty="0">
              <a:latin typeface="Arial" panose="020B0604020202020204" pitchFamily="34" charset="0"/>
              <a:ea typeface="Roboto" panose="02000000000000000000" pitchFamily="2" charset="0"/>
              <a:cs typeface="Arial" panose="020B0604020202020204" pitchFamily="34" charset="0"/>
            </a:endParaRPr>
          </a:p>
        </p:txBody>
      </p:sp>
      <p:sp>
        <p:nvSpPr>
          <p:cNvPr id="1435" name="Google Shape;1435;p59"/>
          <p:cNvSpPr txBox="1"/>
          <p:nvPr/>
        </p:nvSpPr>
        <p:spPr>
          <a:xfrm>
            <a:off x="466124" y="1057250"/>
            <a:ext cx="4491357" cy="3686200"/>
          </a:xfrm>
          <a:prstGeom prst="rect">
            <a:avLst/>
          </a:prstGeom>
          <a:noFill/>
          <a:ln>
            <a:noFill/>
          </a:ln>
        </p:spPr>
        <p:txBody>
          <a:bodyPr spcFirstLastPara="1" wrap="square" lIns="91425" tIns="0" rIns="91425" bIns="90000" anchor="ctr" anchorCtr="0">
            <a:noAutofit/>
          </a:bodyPr>
          <a:lstStyle/>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Tid: 30 minutter</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Utstyr: Ukokt spagetti, </a:t>
            </a:r>
            <a:r>
              <a:rPr lang="nb-NO" sz="1200" dirty="0" err="1">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marshmallows</a:t>
            </a: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b="1"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Gjennomføring: </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Deltakerne skal sammen lage et så høyt tårn som mulig ved hjelp av spagetti og </a:t>
            </a:r>
            <a:r>
              <a:rPr lang="nb-NO" sz="1200" dirty="0" err="1">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marshmallows</a:t>
            </a: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 Det kan være morsomt å dele opp laget og lage en liten konkurranse. Etterpå kan man diskutere hva som gjorde at de høyeste tårnet holdt. </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p:txBody>
      </p:sp>
      <p:pic>
        <p:nvPicPr>
          <p:cNvPr id="2" name="Bilde 1">
            <a:extLst>
              <a:ext uri="{FF2B5EF4-FFF2-40B4-BE49-F238E27FC236}">
                <a16:creationId xmlns:a16="http://schemas.microsoft.com/office/drawing/2014/main" id="{1CB004C5-002A-FF16-A606-87BB754B333D}"/>
              </a:ext>
            </a:extLst>
          </p:cNvPr>
          <p:cNvPicPr>
            <a:picLocks noChangeAspect="1"/>
          </p:cNvPicPr>
          <p:nvPr/>
        </p:nvPicPr>
        <p:blipFill>
          <a:blip r:embed="rId3" cstate="screen">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tretch>
            <a:fillRect/>
          </a:stretch>
        </p:blipFill>
        <p:spPr>
          <a:xfrm>
            <a:off x="5253542" y="1595981"/>
            <a:ext cx="3280201" cy="2265389"/>
          </a:xfrm>
          <a:prstGeom prst="rect">
            <a:avLst/>
          </a:prstGeom>
        </p:spPr>
      </p:pic>
    </p:spTree>
    <p:extLst>
      <p:ext uri="{BB962C8B-B14F-4D97-AF65-F5344CB8AC3E}">
        <p14:creationId xmlns:p14="http://schemas.microsoft.com/office/powerpoint/2010/main" val="3774591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9"/>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b-NO" dirty="0">
                <a:latin typeface="Arial" panose="020B0604020202020204" pitchFamily="34" charset="0"/>
                <a:ea typeface="Roboto" panose="02000000000000000000" pitchFamily="2" charset="0"/>
                <a:cs typeface="Arial" panose="020B0604020202020204" pitchFamily="34" charset="0"/>
              </a:rPr>
              <a:t>Sortering av oppgaver</a:t>
            </a:r>
            <a:endParaRPr dirty="0">
              <a:latin typeface="Arial" panose="020B0604020202020204" pitchFamily="34" charset="0"/>
              <a:ea typeface="Roboto" panose="02000000000000000000" pitchFamily="2" charset="0"/>
              <a:cs typeface="Arial" panose="020B0604020202020204" pitchFamily="34" charset="0"/>
            </a:endParaRPr>
          </a:p>
        </p:txBody>
      </p:sp>
      <p:sp>
        <p:nvSpPr>
          <p:cNvPr id="1435" name="Google Shape;1435;p59"/>
          <p:cNvSpPr txBox="1"/>
          <p:nvPr/>
        </p:nvSpPr>
        <p:spPr>
          <a:xfrm>
            <a:off x="466124" y="1057250"/>
            <a:ext cx="4491357" cy="3686200"/>
          </a:xfrm>
          <a:prstGeom prst="rect">
            <a:avLst/>
          </a:prstGeom>
          <a:noFill/>
          <a:ln>
            <a:noFill/>
          </a:ln>
        </p:spPr>
        <p:txBody>
          <a:bodyPr spcFirstLastPara="1" wrap="square" lIns="91425" tIns="0" rIns="91425" bIns="90000" anchor="ctr" anchorCtr="0">
            <a:noAutofit/>
          </a:bodyPr>
          <a:lstStyle/>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Tid: 10-20 minutter</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Utstyr: Utskrift av oppgaven</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b="1"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Gjennomføring: </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Del ut følgende oppgave og be laget løse den. Dersom laget er stort, kan det være lurt å dele laget i flere deler.</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b="1"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Oppgave:</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Johanna er høyere enn Anna, men lavere enn Tom. Rune er høyere enn Joanna. Mari ville vært lavest, hvis det ikke hadde vært for Bård. Rune er ikke den som er høyest. Skriv navnene i rekkefølge fra den laveste til den høyeste.</a:t>
            </a:r>
          </a:p>
        </p:txBody>
      </p:sp>
      <p:pic>
        <p:nvPicPr>
          <p:cNvPr id="3" name="Bilde 2">
            <a:extLst>
              <a:ext uri="{FF2B5EF4-FFF2-40B4-BE49-F238E27FC236}">
                <a16:creationId xmlns:a16="http://schemas.microsoft.com/office/drawing/2014/main" id="{14E554CD-2C35-C1E8-E79C-21D2C7DBAA16}"/>
              </a:ext>
            </a:extLst>
          </p:cNvPr>
          <p:cNvPicPr>
            <a:picLocks noChangeAspect="1"/>
          </p:cNvPicPr>
          <p:nvPr/>
        </p:nvPicPr>
        <p:blipFill>
          <a:blip r:embed="rId3"/>
          <a:stretch>
            <a:fillRect/>
          </a:stretch>
        </p:blipFill>
        <p:spPr>
          <a:xfrm>
            <a:off x="5184648" y="1653215"/>
            <a:ext cx="3632563" cy="2535940"/>
          </a:xfrm>
          <a:prstGeom prst="rect">
            <a:avLst/>
          </a:prstGeom>
        </p:spPr>
      </p:pic>
    </p:spTree>
    <p:extLst>
      <p:ext uri="{BB962C8B-B14F-4D97-AF65-F5344CB8AC3E}">
        <p14:creationId xmlns:p14="http://schemas.microsoft.com/office/powerpoint/2010/main" val="1468589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9"/>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b-NO" dirty="0">
                <a:latin typeface="Arial" panose="020B0604020202020204" pitchFamily="34" charset="0"/>
                <a:ea typeface="Roboto" panose="02000000000000000000" pitchFamily="2" charset="0"/>
                <a:cs typeface="Arial" panose="020B0604020202020204" pitchFamily="34" charset="0"/>
              </a:rPr>
              <a:t>Ringen</a:t>
            </a:r>
            <a:endParaRPr dirty="0">
              <a:latin typeface="Arial" panose="020B0604020202020204" pitchFamily="34" charset="0"/>
              <a:ea typeface="Roboto" panose="02000000000000000000" pitchFamily="2" charset="0"/>
              <a:cs typeface="Arial" panose="020B0604020202020204" pitchFamily="34" charset="0"/>
            </a:endParaRPr>
          </a:p>
        </p:txBody>
      </p:sp>
      <p:sp>
        <p:nvSpPr>
          <p:cNvPr id="1435" name="Google Shape;1435;p59"/>
          <p:cNvSpPr txBox="1"/>
          <p:nvPr/>
        </p:nvSpPr>
        <p:spPr>
          <a:xfrm>
            <a:off x="466124" y="1057250"/>
            <a:ext cx="4491357" cy="3686200"/>
          </a:xfrm>
          <a:prstGeom prst="rect">
            <a:avLst/>
          </a:prstGeom>
          <a:noFill/>
          <a:ln>
            <a:noFill/>
          </a:ln>
        </p:spPr>
        <p:txBody>
          <a:bodyPr spcFirstLastPara="1" wrap="square" lIns="91425" tIns="0" rIns="91425" bIns="90000" anchor="ctr" anchorCtr="0">
            <a:noAutofit/>
          </a:bodyPr>
          <a:lstStyle/>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Tid: 5-10 minutter</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Utstyr: Ingen utstyr nødvendig</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b="1"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Gjennomføring:</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Deltakerne står i ring og holder hverandres hender med ansiktet vendt innover i sirkelen. Oppgavene er å raskest mulig vende sirkelen slik at alle ser utover UTEN å slippe hendene. Kan også reverseres </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p:txBody>
      </p:sp>
      <p:pic>
        <p:nvPicPr>
          <p:cNvPr id="2" name="Bilde 1">
            <a:extLst>
              <a:ext uri="{FF2B5EF4-FFF2-40B4-BE49-F238E27FC236}">
                <a16:creationId xmlns:a16="http://schemas.microsoft.com/office/drawing/2014/main" id="{887774CE-1C85-5E14-DEF2-2CB0D3CDC71F}"/>
              </a:ext>
            </a:extLst>
          </p:cNvPr>
          <p:cNvPicPr>
            <a:picLocks noChangeAspect="1"/>
          </p:cNvPicPr>
          <p:nvPr/>
        </p:nvPicPr>
        <p:blipFill>
          <a:blip r:embed="rId3"/>
          <a:stretch>
            <a:fillRect/>
          </a:stretch>
        </p:blipFill>
        <p:spPr>
          <a:xfrm>
            <a:off x="5846831" y="1367142"/>
            <a:ext cx="2485721" cy="2761912"/>
          </a:xfrm>
          <a:prstGeom prst="rect">
            <a:avLst/>
          </a:prstGeom>
        </p:spPr>
      </p:pic>
    </p:spTree>
    <p:extLst>
      <p:ext uri="{BB962C8B-B14F-4D97-AF65-F5344CB8AC3E}">
        <p14:creationId xmlns:p14="http://schemas.microsoft.com/office/powerpoint/2010/main" val="1421083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31"/>
        <p:cNvGrpSpPr/>
        <p:nvPr/>
      </p:nvGrpSpPr>
      <p:grpSpPr>
        <a:xfrm>
          <a:off x="0" y="0"/>
          <a:ext cx="0" cy="0"/>
          <a:chOff x="0" y="0"/>
          <a:chExt cx="0" cy="0"/>
        </a:xfrm>
      </p:grpSpPr>
      <p:sp>
        <p:nvSpPr>
          <p:cNvPr id="1432" name="Google Shape;1432;p59"/>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b-NO" dirty="0">
                <a:latin typeface="Arial" panose="020B0604020202020204" pitchFamily="34" charset="0"/>
                <a:ea typeface="Roboto" panose="02000000000000000000" pitchFamily="2" charset="0"/>
                <a:cs typeface="Arial" panose="020B0604020202020204" pitchFamily="34" charset="0"/>
              </a:rPr>
              <a:t>Robot i blinde</a:t>
            </a:r>
            <a:endParaRPr dirty="0">
              <a:latin typeface="Arial" panose="020B0604020202020204" pitchFamily="34" charset="0"/>
              <a:ea typeface="Roboto" panose="02000000000000000000" pitchFamily="2" charset="0"/>
              <a:cs typeface="Arial" panose="020B0604020202020204" pitchFamily="34" charset="0"/>
            </a:endParaRPr>
          </a:p>
        </p:txBody>
      </p:sp>
      <p:sp>
        <p:nvSpPr>
          <p:cNvPr id="1435" name="Google Shape;1435;p59"/>
          <p:cNvSpPr txBox="1"/>
          <p:nvPr/>
        </p:nvSpPr>
        <p:spPr>
          <a:xfrm>
            <a:off x="466124" y="1057250"/>
            <a:ext cx="4491357" cy="3686200"/>
          </a:xfrm>
          <a:prstGeom prst="rect">
            <a:avLst/>
          </a:prstGeom>
          <a:noFill/>
          <a:ln>
            <a:noFill/>
          </a:ln>
        </p:spPr>
        <p:txBody>
          <a:bodyPr spcFirstLastPara="1" wrap="square" lIns="91425" tIns="0" rIns="91425" bIns="90000" anchor="ctr" anchorCtr="0">
            <a:noAutofit/>
          </a:bodyPr>
          <a:lstStyle/>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Tid: 20-40 minutter</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Utstyr: En kopp/pennal/flaske eller annen gjenstand</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b="1"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Gjennomføring: </a:t>
            </a: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1. To og to arbeider sammen. En er robot, mens den andre er programmereren. Ta et bind for øynene til roboten.</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2. Plasser en kopp i andre enden av rommet. Sett noen bord og stoler i veien slik at det blir en slags labyrint. </a:t>
            </a:r>
          </a:p>
          <a:p>
            <a:pPr marL="0" lvl="0" indent="0" algn="l" rtl="0">
              <a:lnSpc>
                <a:spcPct val="115000"/>
              </a:lnSpc>
              <a:spcBef>
                <a:spcPts val="0"/>
              </a:spcBef>
              <a:spcAft>
                <a:spcPts val="0"/>
              </a:spcAft>
              <a:buNone/>
            </a:pPr>
            <a:endPar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endParaRPr>
          </a:p>
          <a:p>
            <a:pPr marL="0" lvl="0" indent="0" algn="l" rtl="0">
              <a:lnSpc>
                <a:spcPct val="115000"/>
              </a:lnSpc>
              <a:spcBef>
                <a:spcPts val="0"/>
              </a:spcBef>
              <a:spcAft>
                <a:spcPts val="0"/>
              </a:spcAft>
              <a:buNone/>
            </a:pPr>
            <a:r>
              <a:rPr lang="nb-NO" sz="1200" dirty="0">
                <a:solidFill>
                  <a:schemeClr val="dk1"/>
                </a:solidFill>
                <a:latin typeface="Arial" panose="020B0604020202020204" pitchFamily="34" charset="0"/>
                <a:ea typeface="Roboto Light" panose="02000000000000000000" pitchFamily="2" charset="0"/>
                <a:cs typeface="Arial" panose="020B0604020202020204" pitchFamily="34" charset="0"/>
                <a:sym typeface="Roboto Light"/>
              </a:rPr>
              <a:t>3. Programmereren gir instruksjoner til roboten slik at han/hun går gjennom rommet og plukker opp koppen. Pass på å fortell roboten alle steg den skal gjøre for å fullføre oppgaven. </a:t>
            </a:r>
          </a:p>
        </p:txBody>
      </p:sp>
      <p:pic>
        <p:nvPicPr>
          <p:cNvPr id="3" name="Bilde 2">
            <a:extLst>
              <a:ext uri="{FF2B5EF4-FFF2-40B4-BE49-F238E27FC236}">
                <a16:creationId xmlns:a16="http://schemas.microsoft.com/office/drawing/2014/main" id="{34601031-3409-B330-C830-06F418C2D56D}"/>
              </a:ext>
            </a:extLst>
          </p:cNvPr>
          <p:cNvPicPr>
            <a:picLocks noChangeAspect="1"/>
          </p:cNvPicPr>
          <p:nvPr/>
        </p:nvPicPr>
        <p:blipFill>
          <a:blip r:embed="rId3"/>
          <a:srcRect l="6850" r="7405"/>
          <a:stretch/>
        </p:blipFill>
        <p:spPr>
          <a:xfrm>
            <a:off x="5769865" y="1749537"/>
            <a:ext cx="2889504" cy="1863881"/>
          </a:xfrm>
          <a:prstGeom prst="rect">
            <a:avLst/>
          </a:prstGeom>
        </p:spPr>
      </p:pic>
    </p:spTree>
    <p:extLst>
      <p:ext uri="{BB962C8B-B14F-4D97-AF65-F5344CB8AC3E}">
        <p14:creationId xmlns:p14="http://schemas.microsoft.com/office/powerpoint/2010/main" val="2917053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76;p38">
            <a:extLst>
              <a:ext uri="{FF2B5EF4-FFF2-40B4-BE49-F238E27FC236}">
                <a16:creationId xmlns:a16="http://schemas.microsoft.com/office/drawing/2014/main" id="{E44EB12A-6F76-9E10-A7DB-40DE861FEFE6}"/>
              </a:ext>
            </a:extLst>
          </p:cNvPr>
          <p:cNvSpPr txBox="1">
            <a:spLocks/>
          </p:cNvSpPr>
          <p:nvPr/>
        </p:nvSpPr>
        <p:spPr>
          <a:xfrm>
            <a:off x="662763" y="3538463"/>
            <a:ext cx="7761300" cy="362100"/>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1pPr>
            <a:lvl2pPr marL="914400" marR="0" lvl="1"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2pPr>
            <a:lvl3pPr marL="1371600" marR="0" lvl="2"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3pPr>
            <a:lvl4pPr marL="1828800" marR="0" lvl="3"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4pPr>
            <a:lvl5pPr marL="2286000" marR="0" lvl="4"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5pPr>
            <a:lvl6pPr marL="2743200" marR="0" lvl="5"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6pPr>
            <a:lvl7pPr marL="3200400" marR="0" lvl="6"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7pPr>
            <a:lvl8pPr marL="3657600" marR="0" lvl="7"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8pPr>
            <a:lvl9pPr marL="4114800" marR="0" lvl="8"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9pPr>
          </a:lstStyle>
          <a:p>
            <a:pPr marL="0" indent="0" algn="ctr">
              <a:buClr>
                <a:schemeClr val="lt1"/>
              </a:buClr>
              <a:buSzPts val="1200"/>
              <a:buFont typeface="Roboto Light"/>
              <a:buNone/>
            </a:pPr>
            <a:r>
              <a:rPr lang="nb-NO">
                <a:solidFill>
                  <a:schemeClr val="lt1"/>
                </a:solidFill>
                <a:latin typeface="Arial" panose="020B0604020202020204" pitchFamily="34" charset="0"/>
                <a:cs typeface="Arial" panose="020B0604020202020204" pitchFamily="34" charset="0"/>
              </a:rPr>
              <a:t>Lykke til!</a:t>
            </a:r>
            <a:endParaRPr lang="nb-NO" dirty="0">
              <a:solidFill>
                <a:schemeClr val="l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3699642"/>
      </p:ext>
    </p:extLst>
  </p:cSld>
  <p:clrMapOvr>
    <a:masterClrMapping/>
  </p:clrMapOvr>
</p:sld>
</file>

<file path=ppt/theme/theme1.xml><?xml version="1.0" encoding="utf-8"?>
<a:theme xmlns:a="http://schemas.openxmlformats.org/drawingml/2006/main" name="FLL">
  <a:themeElements>
    <a:clrScheme name="Streamline">
      <a:dk1>
        <a:srgbClr val="414042"/>
      </a:dk1>
      <a:lt1>
        <a:srgbClr val="FFFFFF"/>
      </a:lt1>
      <a:dk2>
        <a:srgbClr val="002B56"/>
      </a:dk2>
      <a:lt2>
        <a:srgbClr val="E6E7E8"/>
      </a:lt2>
      <a:accent1>
        <a:srgbClr val="88AFF7"/>
      </a:accent1>
      <a:accent2>
        <a:srgbClr val="FF8E50"/>
      </a:accent2>
      <a:accent3>
        <a:srgbClr val="5FBE89"/>
      </a:accent3>
      <a:accent4>
        <a:srgbClr val="FFCB33"/>
      </a:accent4>
      <a:accent5>
        <a:srgbClr val="EF7918"/>
      </a:accent5>
      <a:accent6>
        <a:srgbClr val="E30513"/>
      </a:accent6>
      <a:hlink>
        <a:srgbClr val="8C8C8C"/>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674</Words>
  <Application>Microsoft Macintosh PowerPoint</Application>
  <PresentationFormat>Skjermfremvisning (16:9)</PresentationFormat>
  <Paragraphs>95</Paragraphs>
  <Slides>11</Slides>
  <Notes>10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11</vt:i4>
      </vt:variant>
    </vt:vector>
  </HeadingPairs>
  <TitlesOfParts>
    <vt:vector size="16" baseType="lpstr">
      <vt:lpstr>Calibri</vt:lpstr>
      <vt:lpstr>Roboto Light</vt:lpstr>
      <vt:lpstr>Arial</vt:lpstr>
      <vt:lpstr>Roboto</vt:lpstr>
      <vt:lpstr>FLL</vt:lpstr>
      <vt:lpstr>PowerPoint-presentasjon</vt:lpstr>
      <vt:lpstr>Tennisballen</vt:lpstr>
      <vt:lpstr>Bygge LEGO-modell</vt:lpstr>
      <vt:lpstr>Tangram</vt:lpstr>
      <vt:lpstr>Korthus</vt:lpstr>
      <vt:lpstr>Den øde øya</vt:lpstr>
      <vt:lpstr>Marshmallows</vt:lpstr>
      <vt:lpstr>Sortering av oppgaver</vt:lpstr>
      <vt:lpstr>Ringen</vt:lpstr>
      <vt:lpstr>Robot i blinde</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Marte Antonsen</cp:lastModifiedBy>
  <cp:revision>3</cp:revision>
  <dcterms:modified xsi:type="dcterms:W3CDTF">2025-09-15T12:57:48Z</dcterms:modified>
</cp:coreProperties>
</file>