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49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oxD0jPcVgXajWe6c3kfGQwZtT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849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46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b-NO" dirty="0"/>
              <a:t>Link til </a:t>
            </a:r>
            <a:r>
              <a:rPr lang="nb-NO" dirty="0" err="1"/>
              <a:t>Tangram</a:t>
            </a:r>
            <a:r>
              <a:rPr lang="nb-NO" dirty="0"/>
              <a:t>: </a:t>
            </a:r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openclipart.org</a:t>
            </a:r>
            <a:r>
              <a:rPr lang="nb-NO" dirty="0"/>
              <a:t>/</a:t>
            </a:r>
            <a:r>
              <a:rPr lang="nb-NO" dirty="0" err="1"/>
              <a:t>search</a:t>
            </a:r>
            <a:r>
              <a:rPr lang="nb-NO" dirty="0"/>
              <a:t>/?</a:t>
            </a:r>
            <a:r>
              <a:rPr lang="nb-NO" dirty="0" err="1"/>
              <a:t>query</a:t>
            </a:r>
            <a:r>
              <a:rPr lang="nb-NO" dirty="0"/>
              <a:t>=</a:t>
            </a:r>
            <a:r>
              <a:rPr lang="nb-NO" dirty="0" err="1"/>
              <a:t>tangram#google_vignette</a:t>
            </a:r>
            <a:endParaRPr lang="nb-NO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nb-NO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b-NO" dirty="0"/>
              <a:t>Om </a:t>
            </a:r>
            <a:r>
              <a:rPr lang="nb-NO" dirty="0" err="1"/>
              <a:t>tangram</a:t>
            </a:r>
            <a:r>
              <a:rPr lang="nb-NO" dirty="0"/>
              <a:t>: </a:t>
            </a:r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snl.no</a:t>
            </a:r>
            <a:r>
              <a:rPr lang="nb-NO" dirty="0"/>
              <a:t>/</a:t>
            </a:r>
            <a:r>
              <a:rPr lang="nb-NO" dirty="0" err="1"/>
              <a:t>tangram</a:t>
            </a:r>
            <a:endParaRPr dirty="0"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82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17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72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187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060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70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om">
  <p:cSld name="1_To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14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"/>
          <p:cNvSpPr txBox="1"/>
          <p:nvPr/>
        </p:nvSpPr>
        <p:spPr>
          <a:xfrm>
            <a:off x="690185" y="3545177"/>
            <a:ext cx="7772400" cy="37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0538" y="538784"/>
            <a:ext cx="2142924" cy="24676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84213" y="3595688"/>
            <a:ext cx="7761287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84214" y="2969731"/>
            <a:ext cx="7761286" cy="53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18744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518744" y="1129553"/>
            <a:ext cx="8229600" cy="34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>
                <a:solidFill>
                  <a:schemeClr val="dk1"/>
                </a:solidFill>
              </a:defRPr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518744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518744" y="1129553"/>
            <a:ext cx="3977056" cy="344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 i="1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648200" y="1129553"/>
            <a:ext cx="4100144" cy="344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 i="1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>
  <p:cSld name="Sammenligning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>
            <a:spLocks noGrp="1"/>
          </p:cNvSpPr>
          <p:nvPr>
            <p:ph type="pic" idx="2"/>
          </p:nvPr>
        </p:nvSpPr>
        <p:spPr>
          <a:xfrm>
            <a:off x="0" y="1121870"/>
            <a:ext cx="9144000" cy="38229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ammenligning">
  <p:cSld name="1_Sammenligning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94481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>
  <p:cSld name="Tittellysbil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6" name="Google Shape;3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/>
          <p:nvPr/>
        </p:nvSpPr>
        <p:spPr>
          <a:xfrm>
            <a:off x="0" y="2914650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Klikk for å redigere tittelstil</a:t>
            </a:r>
            <a:endParaRPr/>
          </a:p>
        </p:txBody>
      </p:sp>
      <p:sp>
        <p:nvSpPr>
          <p:cNvPr id="38" name="Google Shape;38;p10"/>
          <p:cNvSpPr>
            <a:spLocks noGrp="1"/>
          </p:cNvSpPr>
          <p:nvPr>
            <p:ph type="pic" idx="2"/>
          </p:nvPr>
        </p:nvSpPr>
        <p:spPr>
          <a:xfrm>
            <a:off x="3623268" y="663547"/>
            <a:ext cx="1897463" cy="2251103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0" y="3650484"/>
            <a:ext cx="9095580" cy="40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518744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 descr="Et bilde som inneholder skilt, tekst, sitter, stopp&#10;&#10;Automatisk generert beskrivels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63135" y="317156"/>
            <a:ext cx="1046824" cy="5204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518744" y="1123310"/>
            <a:ext cx="8168056" cy="347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518744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" name="Google Shape;13;p4"/>
          <p:cNvCxnSpPr/>
          <p:nvPr/>
        </p:nvCxnSpPr>
        <p:spPr>
          <a:xfrm rot="10800000">
            <a:off x="-58483" y="1123310"/>
            <a:ext cx="50799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7803" y="452287"/>
            <a:ext cx="411144" cy="28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953000"/>
            <a:ext cx="9144000" cy="190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search/?query=tangra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>
            <a:spLocks noGrp="1"/>
          </p:cNvSpPr>
          <p:nvPr>
            <p:ph type="body" idx="1"/>
          </p:nvPr>
        </p:nvSpPr>
        <p:spPr>
          <a:xfrm>
            <a:off x="684225" y="3595718"/>
            <a:ext cx="776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endParaRPr/>
          </a:p>
        </p:txBody>
      </p:sp>
      <p:sp>
        <p:nvSpPr>
          <p:cNvPr id="47" name="Google Shape;47;p1"/>
          <p:cNvSpPr txBox="1">
            <a:spLocks noGrp="1"/>
          </p:cNvSpPr>
          <p:nvPr>
            <p:ph type="body" idx="2"/>
          </p:nvPr>
        </p:nvSpPr>
        <p:spPr>
          <a:xfrm>
            <a:off x="684214" y="2969731"/>
            <a:ext cx="7761286" cy="53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no-NO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en spennende kunnskaps- og teknologikonkurranse for barn og unge</a:t>
            </a:r>
            <a:endParaRPr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478045E-9EFD-7ADC-4C97-9D27E9DF973F}"/>
              </a:ext>
            </a:extLst>
          </p:cNvPr>
          <p:cNvSpPr txBox="1"/>
          <p:nvPr/>
        </p:nvSpPr>
        <p:spPr>
          <a:xfrm>
            <a:off x="2461737" y="3856252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solidFill>
                  <a:schemeClr val="bg1"/>
                </a:solidFill>
              </a:rPr>
              <a:t>TEAMBUILDING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518744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«Blind robot»</a:t>
            </a:r>
            <a:endParaRPr dirty="0"/>
          </a:p>
        </p:txBody>
      </p:sp>
      <p:sp>
        <p:nvSpPr>
          <p:cNvPr id="2" name="Google Shape;54;p2">
            <a:extLst>
              <a:ext uri="{FF2B5EF4-FFF2-40B4-BE49-F238E27FC236}">
                <a16:creationId xmlns:a16="http://schemas.microsoft.com/office/drawing/2014/main" id="{580D5976-C8C0-BE96-8C65-3D0191990E43}"/>
              </a:ext>
            </a:extLst>
          </p:cNvPr>
          <p:cNvSpPr txBox="1"/>
          <p:nvPr/>
        </p:nvSpPr>
        <p:spPr>
          <a:xfrm>
            <a:off x="710824" y="1063625"/>
            <a:ext cx="4336663" cy="371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b-NO" sz="1200" i="1" dirty="0"/>
              <a:t>Tid</a:t>
            </a:r>
            <a:r>
              <a:rPr lang="nb-NO" sz="1200" dirty="0"/>
              <a:t>: 20-40 </a:t>
            </a:r>
            <a:r>
              <a:rPr lang="nb-NO" sz="1200" dirty="0" err="1"/>
              <a:t>minuter</a:t>
            </a:r>
            <a:endParaRPr lang="nb-NO" sz="1200" dirty="0"/>
          </a:p>
          <a:p>
            <a:pPr>
              <a:lnSpc>
                <a:spcPct val="150000"/>
              </a:lnSpc>
            </a:pPr>
            <a:r>
              <a:rPr lang="nb-NO" sz="1200" i="1" dirty="0"/>
              <a:t>Utrustning: </a:t>
            </a:r>
            <a:r>
              <a:rPr lang="nb-NO" sz="1200" dirty="0"/>
              <a:t>En kopp/</a:t>
            </a:r>
            <a:r>
              <a:rPr lang="nb-NO" sz="1200" dirty="0" err="1"/>
              <a:t>penalhus</a:t>
            </a:r>
            <a:r>
              <a:rPr lang="nb-NO" sz="1200" dirty="0"/>
              <a:t>/flaska eller </a:t>
            </a:r>
            <a:r>
              <a:rPr lang="nb-NO" sz="1200" dirty="0" err="1"/>
              <a:t>annat</a:t>
            </a:r>
            <a:r>
              <a:rPr lang="nb-NO" sz="1200" dirty="0"/>
              <a:t> </a:t>
            </a:r>
            <a:r>
              <a:rPr lang="nb-NO" sz="1200" dirty="0" err="1"/>
              <a:t>föremål</a:t>
            </a:r>
            <a:endParaRPr lang="nb-NO" sz="1200" dirty="0"/>
          </a:p>
          <a:p>
            <a:pPr>
              <a:lnSpc>
                <a:spcPct val="150000"/>
              </a:lnSpc>
            </a:pPr>
            <a:endParaRPr lang="nb-NO" sz="1200" i="1" dirty="0"/>
          </a:p>
          <a:p>
            <a:pPr>
              <a:lnSpc>
                <a:spcPct val="150000"/>
              </a:lnSpc>
            </a:pPr>
            <a:r>
              <a:rPr lang="nb-NO" sz="1200" i="1" dirty="0" err="1"/>
              <a:t>Genomförande</a:t>
            </a:r>
            <a:r>
              <a:rPr lang="nb-NO" sz="1200" i="1" dirty="0"/>
              <a:t>: </a:t>
            </a:r>
          </a:p>
          <a:p>
            <a:pPr fontAlgn="base">
              <a:lnSpc>
                <a:spcPct val="150000"/>
              </a:lnSpc>
            </a:pPr>
            <a:r>
              <a:rPr lang="nb-NO" sz="1200" dirty="0"/>
              <a:t>1. </a:t>
            </a:r>
            <a:r>
              <a:rPr lang="nb-NO" sz="1200" dirty="0" err="1"/>
              <a:t>Två</a:t>
            </a:r>
            <a:r>
              <a:rPr lang="nb-NO" sz="1200" dirty="0"/>
              <a:t> </a:t>
            </a:r>
            <a:r>
              <a:rPr lang="nb-NO" sz="1200" dirty="0" err="1"/>
              <a:t>och</a:t>
            </a:r>
            <a:r>
              <a:rPr lang="nb-NO" sz="1200" dirty="0"/>
              <a:t> </a:t>
            </a:r>
            <a:r>
              <a:rPr lang="nb-NO" sz="1200" dirty="0" err="1"/>
              <a:t>två</a:t>
            </a:r>
            <a:r>
              <a:rPr lang="nb-NO" sz="1200" dirty="0"/>
              <a:t> </a:t>
            </a:r>
            <a:r>
              <a:rPr lang="nb-NO" sz="1200" dirty="0" err="1"/>
              <a:t>arbetar</a:t>
            </a:r>
            <a:r>
              <a:rPr lang="nb-NO" sz="1200" dirty="0"/>
              <a:t> </a:t>
            </a:r>
            <a:r>
              <a:rPr lang="nb-NO" sz="1200" dirty="0" err="1"/>
              <a:t>tillsammans</a:t>
            </a:r>
            <a:r>
              <a:rPr lang="nb-NO" sz="1200" dirty="0"/>
              <a:t>. Den </a:t>
            </a:r>
            <a:r>
              <a:rPr lang="nb-NO" sz="1200" dirty="0" err="1"/>
              <a:t>ena</a:t>
            </a:r>
            <a:r>
              <a:rPr lang="nb-NO" sz="1200" dirty="0"/>
              <a:t> </a:t>
            </a:r>
            <a:r>
              <a:rPr lang="nb-NO" sz="1200" dirty="0" err="1"/>
              <a:t>är</a:t>
            </a:r>
            <a:r>
              <a:rPr lang="nb-NO" sz="1200" dirty="0"/>
              <a:t> roboten </a:t>
            </a:r>
            <a:r>
              <a:rPr lang="nb-NO" sz="1200" dirty="0" err="1"/>
              <a:t>och</a:t>
            </a:r>
            <a:r>
              <a:rPr lang="nb-NO" sz="1200" dirty="0"/>
              <a:t> den andra </a:t>
            </a:r>
            <a:r>
              <a:rPr lang="nb-NO" sz="1200" dirty="0" err="1"/>
              <a:t>är</a:t>
            </a:r>
            <a:r>
              <a:rPr lang="nb-NO" sz="1200" dirty="0"/>
              <a:t> </a:t>
            </a:r>
            <a:r>
              <a:rPr lang="nb-NO" sz="1200" dirty="0" err="1"/>
              <a:t>programmeraren</a:t>
            </a:r>
            <a:r>
              <a:rPr lang="nb-NO" sz="1200" dirty="0"/>
              <a:t>. </a:t>
            </a:r>
            <a:r>
              <a:rPr lang="nb-NO" sz="1200" dirty="0" err="1"/>
              <a:t>Sätt</a:t>
            </a:r>
            <a:r>
              <a:rPr lang="nb-NO" sz="1200" dirty="0"/>
              <a:t> </a:t>
            </a:r>
            <a:r>
              <a:rPr lang="nb-NO" sz="1200" dirty="0" err="1"/>
              <a:t>ögonbindel</a:t>
            </a:r>
            <a:r>
              <a:rPr lang="nb-NO" sz="1200" dirty="0"/>
              <a:t> på roboten.</a:t>
            </a:r>
          </a:p>
          <a:p>
            <a:pPr fontAlgn="base">
              <a:lnSpc>
                <a:spcPct val="150000"/>
              </a:lnSpc>
            </a:pPr>
            <a:r>
              <a:rPr lang="nb-NO" sz="1200" dirty="0"/>
              <a:t>2. </a:t>
            </a:r>
            <a:r>
              <a:rPr lang="nb-NO" sz="1200" dirty="0" err="1"/>
              <a:t>Placera</a:t>
            </a:r>
            <a:r>
              <a:rPr lang="nb-NO" sz="1200" dirty="0"/>
              <a:t> en kopp i andra </a:t>
            </a:r>
            <a:r>
              <a:rPr lang="nb-NO" sz="1200" dirty="0" err="1"/>
              <a:t>änden</a:t>
            </a:r>
            <a:r>
              <a:rPr lang="nb-NO" sz="1200" dirty="0"/>
              <a:t> av </a:t>
            </a:r>
            <a:r>
              <a:rPr lang="nb-NO" sz="1200" dirty="0" err="1"/>
              <a:t>rummet</a:t>
            </a:r>
            <a:r>
              <a:rPr lang="nb-NO" sz="1200" dirty="0"/>
              <a:t>. </a:t>
            </a:r>
            <a:r>
              <a:rPr lang="nb-NO" sz="1200" dirty="0" err="1"/>
              <a:t>Ställ</a:t>
            </a:r>
            <a:r>
              <a:rPr lang="nb-NO" sz="1200" dirty="0"/>
              <a:t> </a:t>
            </a:r>
            <a:r>
              <a:rPr lang="nb-NO" sz="1200" dirty="0" err="1"/>
              <a:t>några</a:t>
            </a:r>
            <a:r>
              <a:rPr lang="nb-NO" sz="1200" dirty="0"/>
              <a:t> bord </a:t>
            </a:r>
            <a:r>
              <a:rPr lang="nb-NO" sz="1200" dirty="0" err="1"/>
              <a:t>och</a:t>
            </a:r>
            <a:r>
              <a:rPr lang="nb-NO" sz="1200" dirty="0"/>
              <a:t> </a:t>
            </a:r>
            <a:r>
              <a:rPr lang="nb-NO" sz="1200" dirty="0" err="1"/>
              <a:t>stolar</a:t>
            </a:r>
            <a:r>
              <a:rPr lang="nb-NO" sz="1200" dirty="0"/>
              <a:t> i </a:t>
            </a:r>
            <a:r>
              <a:rPr lang="nb-NO" sz="1200" dirty="0" err="1"/>
              <a:t>vägen</a:t>
            </a:r>
            <a:r>
              <a:rPr lang="nb-NO" sz="1200" dirty="0"/>
              <a:t> så att det blir en slags labyrint. </a:t>
            </a:r>
          </a:p>
          <a:p>
            <a:pPr fontAlgn="base">
              <a:lnSpc>
                <a:spcPct val="150000"/>
              </a:lnSpc>
            </a:pPr>
            <a:r>
              <a:rPr lang="nb-NO" sz="1200" dirty="0"/>
              <a:t>3. </a:t>
            </a:r>
            <a:r>
              <a:rPr lang="nb-NO" sz="1200" dirty="0" err="1"/>
              <a:t>Programmeraren</a:t>
            </a:r>
            <a:r>
              <a:rPr lang="nb-NO" sz="1200" dirty="0"/>
              <a:t> </a:t>
            </a:r>
            <a:r>
              <a:rPr lang="nb-NO" sz="1200" dirty="0" err="1"/>
              <a:t>instruerar</a:t>
            </a:r>
            <a:r>
              <a:rPr lang="nb-NO" sz="1200" dirty="0"/>
              <a:t> roboten att gå </a:t>
            </a:r>
            <a:r>
              <a:rPr lang="nb-NO" sz="1200" dirty="0" err="1"/>
              <a:t>genom</a:t>
            </a:r>
            <a:r>
              <a:rPr lang="nb-NO" sz="1200" dirty="0"/>
              <a:t> </a:t>
            </a:r>
            <a:r>
              <a:rPr lang="nb-NO" sz="1200" dirty="0" err="1"/>
              <a:t>rummet</a:t>
            </a:r>
            <a:r>
              <a:rPr lang="nb-NO" sz="1200" dirty="0"/>
              <a:t> </a:t>
            </a:r>
            <a:r>
              <a:rPr lang="nb-NO" sz="1200" dirty="0" err="1"/>
              <a:t>och</a:t>
            </a:r>
            <a:r>
              <a:rPr lang="nb-NO" sz="1200" dirty="0"/>
              <a:t> </a:t>
            </a:r>
            <a:r>
              <a:rPr lang="nb-NO" sz="1200" dirty="0" err="1"/>
              <a:t>plocka</a:t>
            </a:r>
            <a:r>
              <a:rPr lang="nb-NO" sz="1200" dirty="0"/>
              <a:t> </a:t>
            </a:r>
            <a:r>
              <a:rPr lang="nb-NO" sz="1200" dirty="0" err="1"/>
              <a:t>upp</a:t>
            </a:r>
            <a:r>
              <a:rPr lang="nb-NO" sz="1200" dirty="0"/>
              <a:t> koppen. Var </a:t>
            </a:r>
            <a:r>
              <a:rPr lang="nb-NO" sz="1200" dirty="0" err="1"/>
              <a:t>noga</a:t>
            </a:r>
            <a:r>
              <a:rPr lang="nb-NO" sz="1200" dirty="0"/>
              <a:t> med att </a:t>
            </a:r>
            <a:r>
              <a:rPr lang="nb-NO" sz="1200" dirty="0" err="1"/>
              <a:t>tala</a:t>
            </a:r>
            <a:r>
              <a:rPr lang="nb-NO" sz="1200" dirty="0"/>
              <a:t> om </a:t>
            </a:r>
            <a:r>
              <a:rPr lang="nb-NO" sz="1200" dirty="0" err="1"/>
              <a:t>för</a:t>
            </a:r>
            <a:r>
              <a:rPr lang="nb-NO" sz="1200" dirty="0"/>
              <a:t> roboten alla steg den </a:t>
            </a:r>
            <a:r>
              <a:rPr lang="nb-NO" sz="1200" dirty="0" err="1"/>
              <a:t>behöver</a:t>
            </a:r>
            <a:r>
              <a:rPr lang="nb-NO" sz="1200" dirty="0"/>
              <a:t> ta </a:t>
            </a:r>
            <a:r>
              <a:rPr lang="nb-NO" sz="1200" dirty="0" err="1"/>
              <a:t>för</a:t>
            </a:r>
            <a:r>
              <a:rPr lang="nb-NO" sz="1200" dirty="0"/>
              <a:t> att </a:t>
            </a:r>
            <a:r>
              <a:rPr lang="nb-NO" sz="1200" dirty="0" err="1"/>
              <a:t>utföra</a:t>
            </a:r>
            <a:r>
              <a:rPr lang="nb-NO" sz="1200" dirty="0"/>
              <a:t> </a:t>
            </a:r>
            <a:r>
              <a:rPr lang="nb-NO" sz="1200" dirty="0" err="1"/>
              <a:t>uppgiften</a:t>
            </a:r>
            <a:r>
              <a:rPr lang="nb-NO" sz="1200"/>
              <a:t>. </a:t>
            </a:r>
            <a:endParaRPr lang="nb-NO" sz="12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B182722-29B4-4FC6-A5F5-EB5E91CF62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50" r="7405"/>
          <a:stretch/>
        </p:blipFill>
        <p:spPr>
          <a:xfrm>
            <a:off x="5769865" y="1749537"/>
            <a:ext cx="2889504" cy="18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>
            <a:spLocks noGrp="1"/>
          </p:cNvSpPr>
          <p:nvPr>
            <p:ph type="title"/>
          </p:nvPr>
        </p:nvSpPr>
        <p:spPr>
          <a:xfrm>
            <a:off x="518744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err="1"/>
              <a:t>Tennisboll</a:t>
            </a:r>
            <a:endParaRPr dirty="0"/>
          </a:p>
        </p:txBody>
      </p:sp>
      <p:sp>
        <p:nvSpPr>
          <p:cNvPr id="53" name="Google Shape;53;p2"/>
          <p:cNvSpPr txBox="1"/>
          <p:nvPr/>
        </p:nvSpPr>
        <p:spPr>
          <a:xfrm>
            <a:off x="5036325" y="1015050"/>
            <a:ext cx="4011900" cy="3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724544" y="1063625"/>
            <a:ext cx="4011900" cy="3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b-NO" sz="1200" i="1" dirty="0"/>
              <a:t>Tid: </a:t>
            </a:r>
            <a:r>
              <a:rPr lang="nb-NO" sz="1200" dirty="0"/>
              <a:t>5-10 </a:t>
            </a:r>
            <a:r>
              <a:rPr lang="nb-NO" sz="1200" dirty="0" err="1"/>
              <a:t>minuter</a:t>
            </a:r>
            <a:r>
              <a:rPr lang="nb-NO" sz="1200" dirty="0"/>
              <a:t> </a:t>
            </a:r>
          </a:p>
          <a:p>
            <a:pPr>
              <a:lnSpc>
                <a:spcPct val="150000"/>
              </a:lnSpc>
            </a:pPr>
            <a:r>
              <a:rPr lang="nb-NO" sz="1200" i="1" dirty="0"/>
              <a:t>Utrustning: </a:t>
            </a:r>
            <a:r>
              <a:rPr lang="nb-NO" sz="1200" dirty="0" err="1"/>
              <a:t>Tennisboll</a:t>
            </a:r>
            <a:endParaRPr lang="nb-NO" sz="1200" dirty="0"/>
          </a:p>
          <a:p>
            <a:pPr>
              <a:lnSpc>
                <a:spcPct val="150000"/>
              </a:lnSpc>
            </a:pPr>
            <a:endParaRPr lang="nb-NO" sz="1200" i="1" dirty="0"/>
          </a:p>
          <a:p>
            <a:pPr>
              <a:lnSpc>
                <a:spcPct val="150000"/>
              </a:lnSpc>
            </a:pPr>
            <a:r>
              <a:rPr lang="nb-NO" sz="1200" i="1" dirty="0" err="1"/>
              <a:t>Genomförande</a:t>
            </a:r>
            <a:r>
              <a:rPr lang="nb-NO" sz="1200" i="1" dirty="0"/>
              <a:t>:</a:t>
            </a:r>
          </a:p>
          <a:p>
            <a:pPr>
              <a:lnSpc>
                <a:spcPct val="150000"/>
              </a:lnSpc>
            </a:pPr>
            <a:r>
              <a:rPr lang="nb-NO" sz="1200" dirty="0"/>
              <a:t>Laget står i en </a:t>
            </a:r>
            <a:r>
              <a:rPr lang="nb-NO" sz="1200" dirty="0" err="1"/>
              <a:t>cirkel</a:t>
            </a:r>
            <a:r>
              <a:rPr lang="nb-NO" sz="1200" dirty="0"/>
              <a:t> </a:t>
            </a:r>
            <a:r>
              <a:rPr lang="nb-NO" sz="1200" dirty="0" err="1"/>
              <a:t>och</a:t>
            </a:r>
            <a:r>
              <a:rPr lang="nb-NO" sz="1200" dirty="0"/>
              <a:t> </a:t>
            </a:r>
            <a:r>
              <a:rPr lang="nb-NO" sz="1200" dirty="0" err="1"/>
              <a:t>flyttar</a:t>
            </a:r>
            <a:r>
              <a:rPr lang="nb-NO" sz="1200" dirty="0"/>
              <a:t> </a:t>
            </a:r>
            <a:r>
              <a:rPr lang="nb-NO" sz="1200" dirty="0" err="1"/>
              <a:t>utan</a:t>
            </a:r>
            <a:r>
              <a:rPr lang="nb-NO" sz="1200" dirty="0"/>
              <a:t> att </a:t>
            </a:r>
            <a:r>
              <a:rPr lang="nb-NO" sz="1200" dirty="0" err="1"/>
              <a:t>använda</a:t>
            </a:r>
            <a:r>
              <a:rPr lang="nb-NO" sz="1200" dirty="0"/>
              <a:t> </a:t>
            </a:r>
            <a:r>
              <a:rPr lang="nb-NO" sz="1200" dirty="0" err="1"/>
              <a:t>händerna</a:t>
            </a:r>
            <a:r>
              <a:rPr lang="nb-NO" sz="1200" dirty="0"/>
              <a:t> en </a:t>
            </a:r>
            <a:r>
              <a:rPr lang="nb-NO" sz="1200" dirty="0" err="1"/>
              <a:t>tennisboll</a:t>
            </a:r>
            <a:r>
              <a:rPr lang="nb-NO" sz="1200" dirty="0"/>
              <a:t> </a:t>
            </a:r>
            <a:r>
              <a:rPr lang="nb-NO" sz="1200" dirty="0" err="1"/>
              <a:t>från</a:t>
            </a:r>
            <a:r>
              <a:rPr lang="nb-NO" sz="1200" dirty="0"/>
              <a:t> lagmedlem </a:t>
            </a:r>
            <a:r>
              <a:rPr lang="nb-NO" sz="1200" dirty="0" err="1"/>
              <a:t>till</a:t>
            </a:r>
            <a:r>
              <a:rPr lang="nb-NO" sz="1200" dirty="0"/>
              <a:t> lagmedlem. </a:t>
            </a:r>
          </a:p>
          <a:p>
            <a:pPr>
              <a:lnSpc>
                <a:spcPct val="150000"/>
              </a:lnSpc>
            </a:pPr>
            <a:endParaRPr lang="nb-NO" sz="1200" dirty="0"/>
          </a:p>
          <a:p>
            <a:pPr>
              <a:lnSpc>
                <a:spcPct val="150000"/>
              </a:lnSpc>
            </a:pPr>
            <a:r>
              <a:rPr lang="nb-NO" sz="1200" dirty="0"/>
              <a:t>Om laget </a:t>
            </a:r>
            <a:r>
              <a:rPr lang="nb-NO" sz="1200" dirty="0" err="1"/>
              <a:t>väljer</a:t>
            </a:r>
            <a:r>
              <a:rPr lang="nb-NO" sz="1200" dirty="0"/>
              <a:t> att bara </a:t>
            </a:r>
            <a:r>
              <a:rPr lang="nb-NO" sz="1200" dirty="0" err="1"/>
              <a:t>använda</a:t>
            </a:r>
            <a:r>
              <a:rPr lang="nb-NO" sz="1200" dirty="0"/>
              <a:t> </a:t>
            </a:r>
            <a:r>
              <a:rPr lang="nb-NO" sz="1200" dirty="0" err="1"/>
              <a:t>benen</a:t>
            </a:r>
            <a:r>
              <a:rPr lang="nb-NO" sz="1200" dirty="0"/>
              <a:t> kan aktiviteten </a:t>
            </a:r>
            <a:r>
              <a:rPr lang="nb-NO" sz="1200" dirty="0" err="1"/>
              <a:t>göras</a:t>
            </a:r>
            <a:r>
              <a:rPr lang="nb-NO" sz="1200" dirty="0"/>
              <a:t> </a:t>
            </a:r>
            <a:r>
              <a:rPr lang="nb-NO" sz="1200" dirty="0" err="1"/>
              <a:t>utan</a:t>
            </a:r>
            <a:r>
              <a:rPr lang="nb-NO" sz="1200" dirty="0"/>
              <a:t> att </a:t>
            </a:r>
            <a:r>
              <a:rPr lang="nb-NO" sz="1200" dirty="0" err="1"/>
              <a:t>använda</a:t>
            </a:r>
            <a:r>
              <a:rPr lang="nb-NO" sz="1200" dirty="0"/>
              <a:t> vare sig </a:t>
            </a:r>
            <a:r>
              <a:rPr lang="nb-NO" sz="1200" dirty="0" err="1"/>
              <a:t>armar</a:t>
            </a:r>
            <a:r>
              <a:rPr lang="nb-NO" sz="1200" dirty="0"/>
              <a:t> eller ben.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030638C-990F-62B1-E5B6-FC61D870F4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6902" y="1935217"/>
            <a:ext cx="2250745" cy="23870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518744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Bygga en LEGO-modell</a:t>
            </a:r>
            <a:endParaRPr dirty="0"/>
          </a:p>
        </p:txBody>
      </p:sp>
      <p:sp>
        <p:nvSpPr>
          <p:cNvPr id="2" name="Google Shape;54;p2">
            <a:extLst>
              <a:ext uri="{FF2B5EF4-FFF2-40B4-BE49-F238E27FC236}">
                <a16:creationId xmlns:a16="http://schemas.microsoft.com/office/drawing/2014/main" id="{580D5976-C8C0-BE96-8C65-3D0191990E43}"/>
              </a:ext>
            </a:extLst>
          </p:cNvPr>
          <p:cNvSpPr txBox="1"/>
          <p:nvPr/>
        </p:nvSpPr>
        <p:spPr>
          <a:xfrm>
            <a:off x="710825" y="1064297"/>
            <a:ext cx="4011900" cy="3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b-NO" sz="1200" i="1" dirty="0"/>
              <a:t>Tid: </a:t>
            </a:r>
            <a:r>
              <a:rPr lang="nb-NO" sz="1200" dirty="0"/>
              <a:t>30-45 </a:t>
            </a:r>
            <a:r>
              <a:rPr lang="nb-NO" sz="1200" dirty="0" err="1"/>
              <a:t>minuter</a:t>
            </a:r>
            <a:endParaRPr lang="nb-NO" sz="1200" dirty="0"/>
          </a:p>
          <a:p>
            <a:pPr>
              <a:lnSpc>
                <a:spcPct val="150000"/>
              </a:lnSpc>
            </a:pPr>
            <a:r>
              <a:rPr lang="nb-NO" sz="1200" i="1" dirty="0"/>
              <a:t>Utrustning: </a:t>
            </a:r>
            <a:r>
              <a:rPr lang="nb-NO" sz="1200" dirty="0"/>
              <a:t>LEGO-</a:t>
            </a:r>
            <a:r>
              <a:rPr lang="nb-NO" sz="1200" dirty="0" err="1"/>
              <a:t>klossar</a:t>
            </a:r>
            <a:r>
              <a:rPr lang="nb-NO" sz="1200" dirty="0"/>
              <a:t> </a:t>
            </a:r>
          </a:p>
          <a:p>
            <a:pPr>
              <a:lnSpc>
                <a:spcPct val="150000"/>
              </a:lnSpc>
            </a:pPr>
            <a:r>
              <a:rPr lang="nb-NO" sz="1200" dirty="0"/>
              <a:t>(du kan </a:t>
            </a:r>
            <a:r>
              <a:rPr lang="nb-NO" sz="1200" dirty="0" err="1"/>
              <a:t>gruppera</a:t>
            </a:r>
            <a:r>
              <a:rPr lang="nb-NO" sz="1200" dirty="0"/>
              <a:t> så att deltagarna har </a:t>
            </a:r>
            <a:r>
              <a:rPr lang="nb-NO" sz="1200" dirty="0" err="1"/>
              <a:t>liknande</a:t>
            </a:r>
            <a:r>
              <a:rPr lang="nb-NO" sz="1200" dirty="0"/>
              <a:t> </a:t>
            </a:r>
            <a:r>
              <a:rPr lang="nb-NO" sz="1200" dirty="0" err="1"/>
              <a:t>klossar</a:t>
            </a:r>
            <a:r>
              <a:rPr lang="nb-NO" sz="1200" dirty="0"/>
              <a:t>)</a:t>
            </a:r>
          </a:p>
          <a:p>
            <a:pPr>
              <a:lnSpc>
                <a:spcPct val="150000"/>
              </a:lnSpc>
            </a:pPr>
            <a:endParaRPr lang="nb-NO" sz="1200" i="1" dirty="0"/>
          </a:p>
          <a:p>
            <a:pPr>
              <a:lnSpc>
                <a:spcPct val="150000"/>
              </a:lnSpc>
            </a:pPr>
            <a:r>
              <a:rPr lang="nb-NO" sz="1200" i="1" dirty="0" err="1"/>
              <a:t>Genomförande</a:t>
            </a:r>
            <a:r>
              <a:rPr lang="nb-NO" sz="1200" i="1" dirty="0"/>
              <a:t>:</a:t>
            </a:r>
          </a:p>
          <a:p>
            <a:pPr>
              <a:lnSpc>
                <a:spcPct val="150000"/>
              </a:lnSpc>
            </a:pPr>
            <a:r>
              <a:rPr lang="nb-NO" sz="1200" dirty="0" err="1"/>
              <a:t>Två</a:t>
            </a:r>
            <a:r>
              <a:rPr lang="nb-NO" sz="1200" dirty="0"/>
              <a:t> </a:t>
            </a:r>
            <a:r>
              <a:rPr lang="nb-NO" sz="1200" dirty="0" err="1"/>
              <a:t>och</a:t>
            </a:r>
            <a:r>
              <a:rPr lang="nb-NO" sz="1200" dirty="0"/>
              <a:t> </a:t>
            </a:r>
            <a:r>
              <a:rPr lang="nb-NO" sz="1200" dirty="0" err="1"/>
              <a:t>två</a:t>
            </a:r>
            <a:r>
              <a:rPr lang="nb-NO" sz="1200" dirty="0"/>
              <a:t> </a:t>
            </a:r>
            <a:r>
              <a:rPr lang="nb-NO" sz="1200" dirty="0" err="1"/>
              <a:t>gruppmedlemmar</a:t>
            </a:r>
            <a:r>
              <a:rPr lang="nb-NO" sz="1200" dirty="0"/>
              <a:t> </a:t>
            </a:r>
            <a:r>
              <a:rPr lang="nb-NO" sz="1200" dirty="0" err="1"/>
              <a:t>sätter</a:t>
            </a:r>
            <a:r>
              <a:rPr lang="nb-NO" sz="1200" dirty="0"/>
              <a:t> sig </a:t>
            </a:r>
            <a:r>
              <a:rPr lang="nb-NO" sz="1200" dirty="0" err="1"/>
              <a:t>ner</a:t>
            </a:r>
            <a:r>
              <a:rPr lang="nb-NO" sz="1200" dirty="0"/>
              <a:t> med ryggen mot </a:t>
            </a:r>
            <a:r>
              <a:rPr lang="nb-NO" sz="1200" dirty="0" err="1"/>
              <a:t>varandra</a:t>
            </a:r>
            <a:r>
              <a:rPr lang="nb-NO" sz="1200" dirty="0"/>
              <a:t>. Den </a:t>
            </a:r>
            <a:r>
              <a:rPr lang="nb-NO" sz="1200" dirty="0" err="1"/>
              <a:t>ena</a:t>
            </a:r>
            <a:r>
              <a:rPr lang="nb-NO" sz="1200" dirty="0"/>
              <a:t> bygger en modell av LEGO </a:t>
            </a:r>
            <a:r>
              <a:rPr lang="nb-NO" sz="1200" dirty="0" err="1"/>
              <a:t>och</a:t>
            </a:r>
            <a:r>
              <a:rPr lang="nb-NO" sz="1200" dirty="0"/>
              <a:t> </a:t>
            </a:r>
            <a:r>
              <a:rPr lang="nb-NO" sz="1200" dirty="0" err="1"/>
              <a:t>förklarar</a:t>
            </a:r>
            <a:r>
              <a:rPr lang="nb-NO" sz="1200" dirty="0"/>
              <a:t> den </a:t>
            </a:r>
            <a:r>
              <a:rPr lang="nb-NO" sz="1200" dirty="0" err="1"/>
              <a:t>för</a:t>
            </a:r>
            <a:r>
              <a:rPr lang="nb-NO" sz="1200" dirty="0"/>
              <a:t> den andra. Den andra </a:t>
            </a:r>
            <a:r>
              <a:rPr lang="nb-NO" sz="1200" dirty="0" err="1"/>
              <a:t>försöker</a:t>
            </a:r>
            <a:r>
              <a:rPr lang="nb-NO" sz="1200" dirty="0"/>
              <a:t> bygga en </a:t>
            </a:r>
            <a:r>
              <a:rPr lang="nb-NO" sz="1200" dirty="0" err="1"/>
              <a:t>liknande</a:t>
            </a:r>
            <a:r>
              <a:rPr lang="nb-NO" sz="1200" dirty="0"/>
              <a:t> modell. </a:t>
            </a:r>
            <a:r>
              <a:rPr lang="nb-NO" sz="1200" dirty="0" err="1"/>
              <a:t>Slutligen</a:t>
            </a:r>
            <a:r>
              <a:rPr lang="nb-NO" sz="1200" dirty="0"/>
              <a:t> </a:t>
            </a:r>
            <a:r>
              <a:rPr lang="nb-NO" sz="1200" dirty="0" err="1"/>
              <a:t>jämför</a:t>
            </a:r>
            <a:r>
              <a:rPr lang="nb-NO" sz="1200" dirty="0"/>
              <a:t> </a:t>
            </a:r>
            <a:r>
              <a:rPr lang="nb-NO" sz="1200" dirty="0" err="1"/>
              <a:t>och</a:t>
            </a:r>
            <a:r>
              <a:rPr lang="nb-NO" sz="1200" dirty="0"/>
              <a:t> </a:t>
            </a:r>
            <a:r>
              <a:rPr lang="nb-NO" sz="1200" dirty="0" err="1"/>
              <a:t>diskuterar</a:t>
            </a:r>
            <a:r>
              <a:rPr lang="nb-NO" sz="1200" dirty="0"/>
              <a:t> ni vad som </a:t>
            </a:r>
            <a:r>
              <a:rPr lang="nb-NO" sz="1200" dirty="0" err="1"/>
              <a:t>krävs</a:t>
            </a:r>
            <a:r>
              <a:rPr lang="nb-NO" sz="1200" dirty="0"/>
              <a:t> </a:t>
            </a:r>
            <a:r>
              <a:rPr lang="nb-NO" sz="1200" dirty="0" err="1"/>
              <a:t>för</a:t>
            </a:r>
            <a:r>
              <a:rPr lang="nb-NO" sz="1200" dirty="0"/>
              <a:t> att bygga en identisk modell. </a:t>
            </a:r>
          </a:p>
          <a:p>
            <a:pPr>
              <a:lnSpc>
                <a:spcPct val="150000"/>
              </a:lnSpc>
            </a:pPr>
            <a:endParaRPr lang="nb-NO" sz="1200" i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090312-B0DE-271F-95BF-B1650A72F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46" y="917188"/>
            <a:ext cx="3463610" cy="34636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518744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err="1"/>
              <a:t>Tangram</a:t>
            </a:r>
            <a:endParaRPr dirty="0"/>
          </a:p>
        </p:txBody>
      </p:sp>
      <p:sp>
        <p:nvSpPr>
          <p:cNvPr id="2" name="Google Shape;54;p2">
            <a:extLst>
              <a:ext uri="{FF2B5EF4-FFF2-40B4-BE49-F238E27FC236}">
                <a16:creationId xmlns:a16="http://schemas.microsoft.com/office/drawing/2014/main" id="{580D5976-C8C0-BE96-8C65-3D0191990E43}"/>
              </a:ext>
            </a:extLst>
          </p:cNvPr>
          <p:cNvSpPr txBox="1"/>
          <p:nvPr/>
        </p:nvSpPr>
        <p:spPr>
          <a:xfrm>
            <a:off x="701681" y="1063625"/>
            <a:ext cx="4011900" cy="3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b-NO" sz="1200" i="1" dirty="0"/>
              <a:t>Tid: </a:t>
            </a:r>
            <a:r>
              <a:rPr lang="nb-NO" sz="1200" dirty="0"/>
              <a:t>20-60 </a:t>
            </a:r>
            <a:r>
              <a:rPr lang="nb-NO" sz="1200" dirty="0" err="1"/>
              <a:t>minuter</a:t>
            </a:r>
            <a:r>
              <a:rPr lang="nb-NO" sz="1200" dirty="0"/>
              <a:t> </a:t>
            </a:r>
          </a:p>
          <a:p>
            <a:pPr>
              <a:lnSpc>
                <a:spcPct val="150000"/>
              </a:lnSpc>
            </a:pPr>
            <a:r>
              <a:rPr lang="nb-NO" sz="1200" dirty="0"/>
              <a:t>(beroende på </a:t>
            </a:r>
            <a:r>
              <a:rPr lang="nb-NO" sz="1200" dirty="0" err="1"/>
              <a:t>svårighetsgrad</a:t>
            </a:r>
            <a:r>
              <a:rPr lang="nb-NO" sz="1200" dirty="0"/>
              <a:t> </a:t>
            </a:r>
            <a:r>
              <a:rPr lang="nb-NO" sz="1200" dirty="0" err="1"/>
              <a:t>och</a:t>
            </a:r>
            <a:r>
              <a:rPr lang="nb-NO" sz="1200" dirty="0"/>
              <a:t> </a:t>
            </a:r>
            <a:r>
              <a:rPr lang="nb-NO" sz="1200" dirty="0" err="1"/>
              <a:t>mängd</a:t>
            </a:r>
            <a:r>
              <a:rPr lang="nb-NO" sz="1200" dirty="0"/>
              <a:t>)</a:t>
            </a:r>
          </a:p>
          <a:p>
            <a:pPr>
              <a:lnSpc>
                <a:spcPct val="150000"/>
              </a:lnSpc>
            </a:pPr>
            <a:r>
              <a:rPr lang="nb-NO" sz="1200" i="1" dirty="0"/>
              <a:t>Utrustning: </a:t>
            </a:r>
            <a:r>
              <a:rPr lang="nb-NO" sz="1200" dirty="0" err="1"/>
              <a:t>Tangram</a:t>
            </a:r>
            <a:r>
              <a:rPr lang="nb-NO" sz="1200" dirty="0"/>
              <a:t> (</a:t>
            </a:r>
            <a:r>
              <a:rPr lang="nb-NO" sz="1200" dirty="0" err="1"/>
              <a:t>många</a:t>
            </a:r>
            <a:r>
              <a:rPr lang="nb-NO" sz="1200" dirty="0"/>
              <a:t> finns på </a:t>
            </a:r>
            <a:r>
              <a:rPr lang="nb-NO" sz="1200" dirty="0" err="1"/>
              <a:t>nätet</a:t>
            </a:r>
            <a:r>
              <a:rPr lang="nb-NO" sz="1200" dirty="0"/>
              <a:t>, </a:t>
            </a:r>
            <a:r>
              <a:rPr lang="nb-NO" sz="1200" dirty="0" err="1"/>
              <a:t>t.ex</a:t>
            </a:r>
            <a:r>
              <a:rPr lang="nb-NO" sz="1200" dirty="0"/>
              <a:t>. </a:t>
            </a:r>
            <a:r>
              <a:rPr lang="nb-NO" sz="1200" dirty="0">
                <a:hlinkClick r:id="rId3"/>
              </a:rPr>
              <a:t>här</a:t>
            </a:r>
            <a:r>
              <a:rPr lang="nb-NO" sz="1200" dirty="0"/>
              <a:t> ). Skriv ut. </a:t>
            </a:r>
          </a:p>
          <a:p>
            <a:pPr>
              <a:lnSpc>
                <a:spcPct val="150000"/>
              </a:lnSpc>
            </a:pPr>
            <a:endParaRPr lang="nb-NO" sz="1200" i="1" dirty="0"/>
          </a:p>
          <a:p>
            <a:pPr>
              <a:lnSpc>
                <a:spcPct val="150000"/>
              </a:lnSpc>
            </a:pPr>
            <a:r>
              <a:rPr lang="nb-NO" sz="1200" i="1" dirty="0" err="1"/>
              <a:t>Genomförande</a:t>
            </a:r>
            <a:r>
              <a:rPr lang="nb-NO" sz="1200" i="1" dirty="0"/>
              <a:t>:</a:t>
            </a:r>
          </a:p>
          <a:p>
            <a:pPr>
              <a:lnSpc>
                <a:spcPct val="150000"/>
              </a:lnSpc>
            </a:pPr>
            <a:r>
              <a:rPr lang="nb-NO" sz="1200" dirty="0"/>
              <a:t>Låt </a:t>
            </a:r>
            <a:r>
              <a:rPr lang="nb-NO" sz="1200" dirty="0" err="1"/>
              <a:t>eleverna</a:t>
            </a:r>
            <a:r>
              <a:rPr lang="nb-NO" sz="1200" dirty="0"/>
              <a:t> </a:t>
            </a:r>
            <a:r>
              <a:rPr lang="nb-NO" sz="1200" dirty="0" err="1"/>
              <a:t>arbeta</a:t>
            </a:r>
            <a:r>
              <a:rPr lang="nb-NO" sz="1200" dirty="0"/>
              <a:t> </a:t>
            </a:r>
            <a:r>
              <a:rPr lang="nb-NO" sz="1200" dirty="0" err="1"/>
              <a:t>tillsammans</a:t>
            </a:r>
            <a:r>
              <a:rPr lang="nb-NO" sz="1200" dirty="0"/>
              <a:t> </a:t>
            </a:r>
            <a:r>
              <a:rPr lang="nb-NO" sz="1200" dirty="0" err="1"/>
              <a:t>för</a:t>
            </a:r>
            <a:r>
              <a:rPr lang="nb-NO" sz="1200" dirty="0"/>
              <a:t> att </a:t>
            </a:r>
            <a:r>
              <a:rPr lang="nb-NO" sz="1200" dirty="0" err="1"/>
              <a:t>lösa</a:t>
            </a:r>
            <a:r>
              <a:rPr lang="nb-NO" sz="1200" dirty="0"/>
              <a:t> ett eller </a:t>
            </a:r>
            <a:r>
              <a:rPr lang="nb-NO" sz="1200" dirty="0" err="1"/>
              <a:t>flera</a:t>
            </a:r>
            <a:r>
              <a:rPr lang="nb-NO" sz="1200" dirty="0"/>
              <a:t> </a:t>
            </a:r>
            <a:r>
              <a:rPr lang="nb-NO" sz="1200" dirty="0" err="1"/>
              <a:t>tangram</a:t>
            </a:r>
            <a:r>
              <a:rPr lang="nb-NO" sz="1200" dirty="0"/>
              <a:t>. Om ni </a:t>
            </a:r>
            <a:r>
              <a:rPr lang="nb-NO" sz="1200" dirty="0" err="1"/>
              <a:t>är</a:t>
            </a:r>
            <a:r>
              <a:rPr lang="nb-NO" sz="1200" dirty="0"/>
              <a:t> </a:t>
            </a:r>
            <a:r>
              <a:rPr lang="nb-NO" sz="1200" dirty="0" err="1"/>
              <a:t>många</a:t>
            </a:r>
            <a:r>
              <a:rPr lang="nb-NO" sz="1200" dirty="0"/>
              <a:t> i gruppen kan gruppen delas in i </a:t>
            </a:r>
            <a:r>
              <a:rPr lang="nb-NO" sz="1200" dirty="0" err="1"/>
              <a:t>flera</a:t>
            </a:r>
            <a:r>
              <a:rPr lang="nb-NO" sz="1200" dirty="0"/>
              <a:t> mindre grupper. 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2F969F8-9047-E70F-822A-5E802819B3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876" y="1063625"/>
            <a:ext cx="3253380" cy="32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518744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Korthus</a:t>
            </a:r>
            <a:endParaRPr dirty="0"/>
          </a:p>
        </p:txBody>
      </p:sp>
      <p:sp>
        <p:nvSpPr>
          <p:cNvPr id="2" name="Google Shape;54;p2">
            <a:extLst>
              <a:ext uri="{FF2B5EF4-FFF2-40B4-BE49-F238E27FC236}">
                <a16:creationId xmlns:a16="http://schemas.microsoft.com/office/drawing/2014/main" id="{580D5976-C8C0-BE96-8C65-3D0191990E43}"/>
              </a:ext>
            </a:extLst>
          </p:cNvPr>
          <p:cNvSpPr txBox="1"/>
          <p:nvPr/>
        </p:nvSpPr>
        <p:spPr>
          <a:xfrm>
            <a:off x="710825" y="1063625"/>
            <a:ext cx="4011900" cy="3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b-NO" sz="1200" i="1" dirty="0"/>
              <a:t>Tid: </a:t>
            </a:r>
            <a:r>
              <a:rPr lang="nb-NO" sz="1200" dirty="0"/>
              <a:t>5-15 </a:t>
            </a:r>
            <a:r>
              <a:rPr lang="nb-NO" sz="1200" dirty="0" err="1"/>
              <a:t>minuter</a:t>
            </a:r>
            <a:endParaRPr lang="nb-NO" sz="1200" dirty="0"/>
          </a:p>
          <a:p>
            <a:pPr>
              <a:lnSpc>
                <a:spcPct val="150000"/>
              </a:lnSpc>
            </a:pPr>
            <a:r>
              <a:rPr lang="nb-NO" sz="1200" i="1" dirty="0"/>
              <a:t>Utrustning: </a:t>
            </a:r>
            <a:r>
              <a:rPr lang="nb-NO" sz="1200" dirty="0"/>
              <a:t>Kortlek</a:t>
            </a:r>
          </a:p>
          <a:p>
            <a:pPr>
              <a:lnSpc>
                <a:spcPct val="150000"/>
              </a:lnSpc>
            </a:pPr>
            <a:endParaRPr lang="nb-NO" sz="1200" i="1" dirty="0"/>
          </a:p>
          <a:p>
            <a:pPr>
              <a:lnSpc>
                <a:spcPct val="150000"/>
              </a:lnSpc>
            </a:pPr>
            <a:r>
              <a:rPr lang="nb-NO" sz="1200" i="1" dirty="0" err="1"/>
              <a:t>Genomförande</a:t>
            </a:r>
            <a:r>
              <a:rPr lang="nb-NO" sz="1200" i="1" dirty="0"/>
              <a:t>: </a:t>
            </a:r>
          </a:p>
          <a:p>
            <a:pPr>
              <a:lnSpc>
                <a:spcPct val="150000"/>
              </a:lnSpc>
            </a:pPr>
            <a:r>
              <a:rPr lang="nb-NO" sz="1200" dirty="0"/>
              <a:t>Låt deltagarna skapa ett så </a:t>
            </a:r>
            <a:r>
              <a:rPr lang="nb-NO" sz="1200" dirty="0" err="1"/>
              <a:t>högt</a:t>
            </a:r>
            <a:r>
              <a:rPr lang="nb-NO" sz="1200" dirty="0"/>
              <a:t> korthus som </a:t>
            </a:r>
            <a:r>
              <a:rPr lang="nb-NO" sz="1200" dirty="0" err="1"/>
              <a:t>möjligt</a:t>
            </a:r>
            <a:r>
              <a:rPr lang="nb-NO" sz="1200" dirty="0"/>
              <a:t>. Det </a:t>
            </a:r>
            <a:r>
              <a:rPr lang="nb-NO" sz="1200" dirty="0" err="1"/>
              <a:t>är</a:t>
            </a:r>
            <a:r>
              <a:rPr lang="nb-NO" sz="1200" dirty="0"/>
              <a:t> </a:t>
            </a:r>
            <a:r>
              <a:rPr lang="nb-NO" sz="1200" dirty="0" err="1"/>
              <a:t>viktigt</a:t>
            </a:r>
            <a:r>
              <a:rPr lang="nb-NO" sz="1200" dirty="0"/>
              <a:t> att de </a:t>
            </a:r>
            <a:r>
              <a:rPr lang="nb-NO" sz="1200" dirty="0" err="1"/>
              <a:t>stöttar</a:t>
            </a:r>
            <a:r>
              <a:rPr lang="nb-NO" sz="1200" dirty="0"/>
              <a:t> </a:t>
            </a:r>
            <a:r>
              <a:rPr lang="nb-NO" sz="1200" dirty="0" err="1"/>
              <a:t>varandra</a:t>
            </a:r>
            <a:r>
              <a:rPr lang="nb-NO" sz="1200" dirty="0"/>
              <a:t> som ett team </a:t>
            </a:r>
            <a:r>
              <a:rPr lang="nb-NO" sz="1200" dirty="0" err="1"/>
              <a:t>och</a:t>
            </a:r>
            <a:r>
              <a:rPr lang="nb-NO" sz="1200" dirty="0"/>
              <a:t> att alla får bidra. 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Bilde 5" descr="Et bilde som inneholder Karminrød, rød&#10;&#10;Automatisk generert beskrivelse">
            <a:extLst>
              <a:ext uri="{FF2B5EF4-FFF2-40B4-BE49-F238E27FC236}">
                <a16:creationId xmlns:a16="http://schemas.microsoft.com/office/drawing/2014/main" id="{98AE0B7C-4A5D-4F87-3668-284D1698D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111" y="1131200"/>
            <a:ext cx="3079064" cy="307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9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518744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Den </a:t>
            </a:r>
            <a:r>
              <a:rPr lang="nb-NO" dirty="0" err="1"/>
              <a:t>öde</a:t>
            </a:r>
            <a:r>
              <a:rPr lang="nb-NO" dirty="0"/>
              <a:t> </a:t>
            </a:r>
            <a:r>
              <a:rPr lang="nb-NO" dirty="0" err="1"/>
              <a:t>ön</a:t>
            </a:r>
            <a:endParaRPr dirty="0"/>
          </a:p>
        </p:txBody>
      </p:sp>
      <p:sp>
        <p:nvSpPr>
          <p:cNvPr id="2" name="Google Shape;54;p2">
            <a:extLst>
              <a:ext uri="{FF2B5EF4-FFF2-40B4-BE49-F238E27FC236}">
                <a16:creationId xmlns:a16="http://schemas.microsoft.com/office/drawing/2014/main" id="{580D5976-C8C0-BE96-8C65-3D0191990E43}"/>
              </a:ext>
            </a:extLst>
          </p:cNvPr>
          <p:cNvSpPr txBox="1"/>
          <p:nvPr/>
        </p:nvSpPr>
        <p:spPr>
          <a:xfrm>
            <a:off x="710825" y="1063625"/>
            <a:ext cx="4011900" cy="371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b-NO" sz="1200" i="1" dirty="0"/>
              <a:t>Tid: </a:t>
            </a:r>
            <a:r>
              <a:rPr lang="nb-NO" sz="1200" dirty="0"/>
              <a:t>20-30 </a:t>
            </a:r>
            <a:r>
              <a:rPr lang="nb-NO" sz="1200" dirty="0" err="1"/>
              <a:t>minuter</a:t>
            </a:r>
            <a:endParaRPr lang="nb-NO" sz="1200" dirty="0"/>
          </a:p>
          <a:p>
            <a:pPr>
              <a:lnSpc>
                <a:spcPct val="150000"/>
              </a:lnSpc>
            </a:pPr>
            <a:r>
              <a:rPr lang="nb-NO" sz="1200" i="1" dirty="0"/>
              <a:t>Utrustning: </a:t>
            </a:r>
            <a:r>
              <a:rPr lang="nb-NO" sz="1200" dirty="0" err="1"/>
              <a:t>Pappersark</a:t>
            </a:r>
            <a:r>
              <a:rPr lang="nb-NO" sz="1200" dirty="0"/>
              <a:t>, penna</a:t>
            </a:r>
          </a:p>
          <a:p>
            <a:pPr>
              <a:lnSpc>
                <a:spcPct val="150000"/>
              </a:lnSpc>
            </a:pPr>
            <a:endParaRPr lang="nb-NO" sz="1200" i="1" dirty="0"/>
          </a:p>
          <a:p>
            <a:pPr>
              <a:lnSpc>
                <a:spcPct val="150000"/>
              </a:lnSpc>
            </a:pPr>
            <a:r>
              <a:rPr lang="nb-NO" sz="1200" i="1" dirty="0" err="1"/>
              <a:t>Genomförande</a:t>
            </a:r>
            <a:r>
              <a:rPr lang="nb-NO" sz="1200" i="1" dirty="0"/>
              <a:t>:</a:t>
            </a:r>
            <a:endParaRPr lang="nb-NO" sz="1200" dirty="0"/>
          </a:p>
          <a:p>
            <a:pPr>
              <a:lnSpc>
                <a:spcPct val="150000"/>
              </a:lnSpc>
            </a:pPr>
            <a:r>
              <a:rPr lang="nb-NO" sz="1200" dirty="0"/>
              <a:t>1. </a:t>
            </a:r>
            <a:r>
              <a:rPr lang="nb-NO" sz="1200" dirty="0" err="1"/>
              <a:t>Läs</a:t>
            </a:r>
            <a:r>
              <a:rPr lang="nb-NO" sz="1200" dirty="0"/>
              <a:t> </a:t>
            </a:r>
            <a:r>
              <a:rPr lang="nb-NO" sz="1200" dirty="0" err="1"/>
              <a:t>för</a:t>
            </a:r>
            <a:r>
              <a:rPr lang="nb-NO" sz="1200" dirty="0"/>
              <a:t> teamet: Ditt team </a:t>
            </a:r>
            <a:r>
              <a:rPr lang="nb-NO" sz="1200" dirty="0" err="1"/>
              <a:t>är</a:t>
            </a:r>
            <a:r>
              <a:rPr lang="nb-NO" sz="1200" dirty="0"/>
              <a:t> strandsatt på en </a:t>
            </a:r>
            <a:r>
              <a:rPr lang="nb-NO" sz="1200" dirty="0" err="1"/>
              <a:t>öde</a:t>
            </a:r>
            <a:r>
              <a:rPr lang="nb-NO" sz="1200" dirty="0"/>
              <a:t> </a:t>
            </a:r>
            <a:r>
              <a:rPr lang="nb-NO" sz="1200" dirty="0" err="1"/>
              <a:t>ö</a:t>
            </a:r>
            <a:r>
              <a:rPr lang="nb-NO" sz="1200" dirty="0"/>
              <a:t>. </a:t>
            </a:r>
            <a:r>
              <a:rPr lang="nb-NO" sz="1200" dirty="0" err="1"/>
              <a:t>Vilka</a:t>
            </a:r>
            <a:r>
              <a:rPr lang="nb-NO" sz="1200" dirty="0"/>
              <a:t> tre saker vill ni ta med er? Ni har 10 </a:t>
            </a:r>
            <a:r>
              <a:rPr lang="nb-NO" sz="1200" dirty="0" err="1"/>
              <a:t>minuter</a:t>
            </a:r>
            <a:r>
              <a:rPr lang="nb-NO" sz="1200" dirty="0"/>
              <a:t> på er att komma </a:t>
            </a:r>
            <a:r>
              <a:rPr lang="nb-NO" sz="1200" dirty="0" err="1"/>
              <a:t>överens</a:t>
            </a:r>
            <a:r>
              <a:rPr lang="nb-NO" sz="1200" dirty="0"/>
              <a:t> </a:t>
            </a:r>
            <a:r>
              <a:rPr lang="nb-NO" sz="1200" dirty="0" err="1"/>
              <a:t>och</a:t>
            </a:r>
            <a:r>
              <a:rPr lang="nb-NO" sz="1200" dirty="0"/>
              <a:t> </a:t>
            </a:r>
            <a:r>
              <a:rPr lang="nb-NO" sz="1200" dirty="0" err="1"/>
              <a:t>färdigställa</a:t>
            </a:r>
            <a:r>
              <a:rPr lang="nb-NO" sz="1200" dirty="0"/>
              <a:t> </a:t>
            </a:r>
            <a:r>
              <a:rPr lang="nb-NO" sz="1200" dirty="0" err="1"/>
              <a:t>listan</a:t>
            </a:r>
            <a:r>
              <a:rPr lang="nb-NO" sz="1200" dirty="0"/>
              <a:t>. 1-2-3 GO!</a:t>
            </a:r>
          </a:p>
          <a:p>
            <a:pPr>
              <a:lnSpc>
                <a:spcPct val="150000"/>
              </a:lnSpc>
            </a:pPr>
            <a:r>
              <a:rPr lang="nb-NO" sz="1200" dirty="0"/>
              <a:t>2. Presentation </a:t>
            </a:r>
            <a:r>
              <a:rPr lang="nb-NO" sz="1200" dirty="0" err="1"/>
              <a:t>och</a:t>
            </a:r>
            <a:r>
              <a:rPr lang="nb-NO" sz="1200" dirty="0"/>
              <a:t> </a:t>
            </a:r>
            <a:r>
              <a:rPr lang="nb-NO" sz="1200" dirty="0" err="1"/>
              <a:t>diskussion</a:t>
            </a:r>
            <a:r>
              <a:rPr lang="nb-NO" sz="1200" dirty="0"/>
              <a:t>. </a:t>
            </a:r>
            <a:r>
              <a:rPr lang="nb-NO" sz="1200" dirty="0" err="1"/>
              <a:t>Exempel</a:t>
            </a:r>
            <a:r>
              <a:rPr lang="nb-NO" sz="1200" dirty="0"/>
              <a:t> på </a:t>
            </a:r>
            <a:r>
              <a:rPr lang="nb-NO" sz="1200" dirty="0" err="1"/>
              <a:t>frågor</a:t>
            </a:r>
            <a:r>
              <a:rPr lang="nb-NO" sz="1200" dirty="0"/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 dirty="0" err="1"/>
              <a:t>Hur</a:t>
            </a:r>
            <a:r>
              <a:rPr lang="nb-NO" sz="1200" dirty="0"/>
              <a:t> </a:t>
            </a:r>
            <a:r>
              <a:rPr lang="nb-NO" sz="1200" dirty="0" err="1"/>
              <a:t>lyckades</a:t>
            </a:r>
            <a:r>
              <a:rPr lang="nb-NO" sz="1200" dirty="0"/>
              <a:t> ni få </a:t>
            </a:r>
            <a:r>
              <a:rPr lang="nb-NO" sz="1200" dirty="0" err="1"/>
              <a:t>ner</a:t>
            </a:r>
            <a:r>
              <a:rPr lang="nb-NO" sz="1200" dirty="0"/>
              <a:t> </a:t>
            </a:r>
            <a:r>
              <a:rPr lang="nb-NO" sz="1200" dirty="0" err="1"/>
              <a:t>listan</a:t>
            </a:r>
            <a:r>
              <a:rPr lang="nb-NO" sz="1200" dirty="0"/>
              <a:t> </a:t>
            </a:r>
            <a:r>
              <a:rPr lang="nb-NO" sz="1200" dirty="0" err="1"/>
              <a:t>till</a:t>
            </a:r>
            <a:r>
              <a:rPr lang="nb-NO" sz="1200" dirty="0"/>
              <a:t> tre saker?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 dirty="0" err="1"/>
              <a:t>Prioriterade</a:t>
            </a:r>
            <a:r>
              <a:rPr lang="nb-NO" sz="1200" dirty="0"/>
              <a:t> ni </a:t>
            </a:r>
            <a:r>
              <a:rPr lang="nb-NO" sz="1200" dirty="0" err="1"/>
              <a:t>sakerna</a:t>
            </a:r>
            <a:r>
              <a:rPr lang="nb-NO" sz="1200" dirty="0"/>
              <a:t>? </a:t>
            </a:r>
            <a:r>
              <a:rPr lang="nb-NO" sz="1200" dirty="0" err="1"/>
              <a:t>Och</a:t>
            </a:r>
            <a:r>
              <a:rPr lang="nb-NO" sz="1200" dirty="0"/>
              <a:t> i så fall, </a:t>
            </a:r>
            <a:r>
              <a:rPr lang="nb-NO" sz="1200" dirty="0" err="1"/>
              <a:t>hur</a:t>
            </a:r>
            <a:r>
              <a:rPr lang="nb-NO" sz="1200" dirty="0"/>
              <a:t> </a:t>
            </a:r>
            <a:r>
              <a:rPr lang="nb-NO" sz="1200" dirty="0" err="1"/>
              <a:t>prioriterade</a:t>
            </a:r>
            <a:r>
              <a:rPr lang="nb-NO" sz="1200" dirty="0"/>
              <a:t> ni?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 dirty="0"/>
              <a:t>Var ni </a:t>
            </a:r>
            <a:r>
              <a:rPr lang="nb-NO" sz="1200" dirty="0" err="1"/>
              <a:t>inte</a:t>
            </a:r>
            <a:r>
              <a:rPr lang="nb-NO" sz="1200" dirty="0"/>
              <a:t> </a:t>
            </a:r>
            <a:r>
              <a:rPr lang="nb-NO" sz="1200" dirty="0" err="1"/>
              <a:t>eniga</a:t>
            </a:r>
            <a:r>
              <a:rPr lang="nb-NO" sz="1200" dirty="0"/>
              <a:t>? Vad gjorde ni i så fall?</a:t>
            </a:r>
            <a:endParaRPr lang="nb-N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Bilde 3" descr="Et bilde som inneholder himmel, vann, strand, palmetre&#10;&#10;Automatisk generert beskrivelse">
            <a:extLst>
              <a:ext uri="{FF2B5EF4-FFF2-40B4-BE49-F238E27FC236}">
                <a16:creationId xmlns:a16="http://schemas.microsoft.com/office/drawing/2014/main" id="{BCFEFC1B-87BD-5E39-A9C4-FB85AB8E9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96" y="1063625"/>
            <a:ext cx="3513760" cy="29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518744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err="1"/>
              <a:t>Marshmallows</a:t>
            </a:r>
            <a:endParaRPr lang="nb-NO" dirty="0"/>
          </a:p>
        </p:txBody>
      </p:sp>
      <p:sp>
        <p:nvSpPr>
          <p:cNvPr id="2" name="Google Shape;54;p2">
            <a:extLst>
              <a:ext uri="{FF2B5EF4-FFF2-40B4-BE49-F238E27FC236}">
                <a16:creationId xmlns:a16="http://schemas.microsoft.com/office/drawing/2014/main" id="{580D5976-C8C0-BE96-8C65-3D0191990E43}"/>
              </a:ext>
            </a:extLst>
          </p:cNvPr>
          <p:cNvSpPr txBox="1"/>
          <p:nvPr/>
        </p:nvSpPr>
        <p:spPr>
          <a:xfrm>
            <a:off x="710825" y="1063625"/>
            <a:ext cx="4011900" cy="371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b-NO" sz="1200" i="1" dirty="0"/>
              <a:t>Tid: </a:t>
            </a:r>
            <a:r>
              <a:rPr lang="nb-NO" sz="1200" dirty="0"/>
              <a:t>30 </a:t>
            </a:r>
            <a:r>
              <a:rPr lang="nb-NO" sz="1200" dirty="0" err="1"/>
              <a:t>minuter</a:t>
            </a:r>
            <a:endParaRPr lang="nb-NO" sz="1200" dirty="0"/>
          </a:p>
          <a:p>
            <a:pPr>
              <a:lnSpc>
                <a:spcPct val="150000"/>
              </a:lnSpc>
            </a:pPr>
            <a:r>
              <a:rPr lang="nb-NO" sz="1200" i="1" dirty="0"/>
              <a:t>Utrustning: </a:t>
            </a:r>
            <a:r>
              <a:rPr lang="nb-NO" sz="1200" dirty="0" err="1"/>
              <a:t>Okokt</a:t>
            </a:r>
            <a:r>
              <a:rPr lang="nb-NO" sz="1200" dirty="0"/>
              <a:t> </a:t>
            </a:r>
            <a:r>
              <a:rPr lang="nb-NO" sz="1200" dirty="0" err="1"/>
              <a:t>spaghetti</a:t>
            </a:r>
            <a:r>
              <a:rPr lang="nb-NO" sz="1200" dirty="0"/>
              <a:t>, </a:t>
            </a:r>
            <a:r>
              <a:rPr lang="nb-NO" sz="1200" dirty="0" err="1"/>
              <a:t>marshmallows</a:t>
            </a:r>
            <a:endParaRPr lang="nb-NO" sz="1200" dirty="0"/>
          </a:p>
          <a:p>
            <a:pPr>
              <a:lnSpc>
                <a:spcPct val="150000"/>
              </a:lnSpc>
            </a:pPr>
            <a:endParaRPr lang="nb-NO" sz="1200" i="1" dirty="0"/>
          </a:p>
          <a:p>
            <a:pPr>
              <a:lnSpc>
                <a:spcPct val="150000"/>
              </a:lnSpc>
            </a:pPr>
            <a:r>
              <a:rPr lang="nb-NO" sz="1200" i="1" dirty="0" err="1"/>
              <a:t>Genomförande</a:t>
            </a:r>
            <a:r>
              <a:rPr lang="nb-NO" sz="1200" i="1" dirty="0"/>
              <a:t>: </a:t>
            </a:r>
          </a:p>
          <a:p>
            <a:pPr>
              <a:lnSpc>
                <a:spcPct val="150000"/>
              </a:lnSpc>
            </a:pPr>
            <a:r>
              <a:rPr lang="nb-NO" sz="1200" dirty="0"/>
              <a:t>Deltagarna </a:t>
            </a:r>
            <a:r>
              <a:rPr lang="nb-NO" sz="1200" dirty="0" err="1"/>
              <a:t>ska</a:t>
            </a:r>
            <a:r>
              <a:rPr lang="nb-NO" sz="1200" dirty="0"/>
              <a:t> </a:t>
            </a:r>
            <a:r>
              <a:rPr lang="nb-NO" sz="1200" dirty="0" err="1"/>
              <a:t>tillsammans</a:t>
            </a:r>
            <a:r>
              <a:rPr lang="nb-NO" sz="1200" dirty="0"/>
              <a:t> bygga ett så </a:t>
            </a:r>
            <a:r>
              <a:rPr lang="nb-NO" sz="1200" dirty="0" err="1"/>
              <a:t>högt</a:t>
            </a:r>
            <a:r>
              <a:rPr lang="nb-NO" sz="1200" dirty="0"/>
              <a:t> torn som </a:t>
            </a:r>
            <a:r>
              <a:rPr lang="nb-NO" sz="1200" dirty="0" err="1"/>
              <a:t>möjligt</a:t>
            </a:r>
            <a:r>
              <a:rPr lang="nb-NO" sz="1200" dirty="0"/>
              <a:t> med </a:t>
            </a:r>
            <a:r>
              <a:rPr lang="nb-NO" sz="1200" dirty="0" err="1"/>
              <a:t>hjälp</a:t>
            </a:r>
            <a:r>
              <a:rPr lang="nb-NO" sz="1200" dirty="0"/>
              <a:t> av </a:t>
            </a:r>
            <a:r>
              <a:rPr lang="nb-NO" sz="1200" dirty="0" err="1"/>
              <a:t>spaghetti</a:t>
            </a:r>
            <a:r>
              <a:rPr lang="nb-NO" sz="1200" dirty="0"/>
              <a:t> </a:t>
            </a:r>
            <a:r>
              <a:rPr lang="nb-NO" sz="1200" dirty="0" err="1"/>
              <a:t>och</a:t>
            </a:r>
            <a:r>
              <a:rPr lang="nb-NO" sz="1200" dirty="0"/>
              <a:t> </a:t>
            </a:r>
            <a:r>
              <a:rPr lang="nb-NO" sz="1200" dirty="0" err="1"/>
              <a:t>marshmallows</a:t>
            </a:r>
            <a:r>
              <a:rPr lang="nb-NO" sz="1200" dirty="0"/>
              <a:t>. Det kan vara </a:t>
            </a:r>
            <a:r>
              <a:rPr lang="nb-NO" sz="1200" dirty="0" err="1"/>
              <a:t>roligt</a:t>
            </a:r>
            <a:r>
              <a:rPr lang="nb-NO" sz="1200" dirty="0"/>
              <a:t> att dela </a:t>
            </a:r>
            <a:r>
              <a:rPr lang="nb-NO" sz="1200" dirty="0" err="1"/>
              <a:t>upp</a:t>
            </a:r>
            <a:r>
              <a:rPr lang="nb-NO" sz="1200" dirty="0"/>
              <a:t> laget </a:t>
            </a:r>
            <a:r>
              <a:rPr lang="nb-NO" sz="1200" dirty="0" err="1"/>
              <a:t>och</a:t>
            </a:r>
            <a:r>
              <a:rPr lang="nb-NO" sz="1200" dirty="0"/>
              <a:t> ha lite </a:t>
            </a:r>
            <a:r>
              <a:rPr lang="nb-NO" sz="1200" dirty="0" err="1"/>
              <a:t>tävling</a:t>
            </a:r>
            <a:r>
              <a:rPr lang="nb-NO" sz="1200" dirty="0"/>
              <a:t>. </a:t>
            </a:r>
            <a:r>
              <a:rPr lang="nb-NO" sz="1200" dirty="0" err="1"/>
              <a:t>Efteråt</a:t>
            </a:r>
            <a:r>
              <a:rPr lang="nb-NO" sz="1200" dirty="0"/>
              <a:t> kan ni </a:t>
            </a:r>
            <a:r>
              <a:rPr lang="nb-NO" sz="1200" dirty="0" err="1"/>
              <a:t>diskutera</a:t>
            </a:r>
            <a:r>
              <a:rPr lang="nb-NO" sz="1200" dirty="0"/>
              <a:t> vad som gjorde att det </a:t>
            </a:r>
            <a:r>
              <a:rPr lang="nb-NO" sz="1200" dirty="0" err="1"/>
              <a:t>högsta</a:t>
            </a:r>
            <a:r>
              <a:rPr lang="nb-NO" sz="1200" dirty="0"/>
              <a:t> tornet </a:t>
            </a:r>
            <a:r>
              <a:rPr lang="nb-NO" sz="1200" dirty="0" err="1"/>
              <a:t>höll</a:t>
            </a:r>
            <a:r>
              <a:rPr lang="nb-NO" sz="1200" dirty="0"/>
              <a:t>.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017BFBD-A1F2-E99D-314B-31F1ED5CEE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143" y="1269815"/>
            <a:ext cx="3280201" cy="22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6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518744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Sortering av </a:t>
            </a:r>
            <a:r>
              <a:rPr lang="nb-NO" dirty="0" err="1"/>
              <a:t>uppgifter</a:t>
            </a:r>
            <a:endParaRPr dirty="0"/>
          </a:p>
        </p:txBody>
      </p:sp>
      <p:sp>
        <p:nvSpPr>
          <p:cNvPr id="2" name="Google Shape;54;p2">
            <a:extLst>
              <a:ext uri="{FF2B5EF4-FFF2-40B4-BE49-F238E27FC236}">
                <a16:creationId xmlns:a16="http://schemas.microsoft.com/office/drawing/2014/main" id="{580D5976-C8C0-BE96-8C65-3D0191990E43}"/>
              </a:ext>
            </a:extLst>
          </p:cNvPr>
          <p:cNvSpPr txBox="1"/>
          <p:nvPr/>
        </p:nvSpPr>
        <p:spPr>
          <a:xfrm>
            <a:off x="710825" y="1063625"/>
            <a:ext cx="4011900" cy="371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b-NO" sz="1200" i="1" dirty="0"/>
              <a:t>Tid: </a:t>
            </a:r>
            <a:r>
              <a:rPr lang="nb-NO" sz="1200" dirty="0"/>
              <a:t>10-20 </a:t>
            </a:r>
            <a:r>
              <a:rPr lang="nb-NO" sz="1200" dirty="0" err="1"/>
              <a:t>minuter</a:t>
            </a:r>
            <a:endParaRPr lang="nb-NO" sz="1200" dirty="0"/>
          </a:p>
          <a:p>
            <a:pPr>
              <a:lnSpc>
                <a:spcPct val="150000"/>
              </a:lnSpc>
            </a:pPr>
            <a:r>
              <a:rPr lang="nb-NO" sz="1200" i="1" dirty="0"/>
              <a:t>Utrustning: </a:t>
            </a:r>
            <a:r>
              <a:rPr lang="nb-NO" sz="1200" dirty="0"/>
              <a:t>Utskrift av </a:t>
            </a:r>
            <a:r>
              <a:rPr lang="nb-NO" sz="1200" dirty="0" err="1"/>
              <a:t>uppgiften</a:t>
            </a:r>
            <a:endParaRPr lang="nb-NO" sz="1200" dirty="0"/>
          </a:p>
          <a:p>
            <a:pPr>
              <a:lnSpc>
                <a:spcPct val="150000"/>
              </a:lnSpc>
            </a:pPr>
            <a:endParaRPr lang="nb-NO" sz="1200" i="1" dirty="0"/>
          </a:p>
          <a:p>
            <a:pPr>
              <a:lnSpc>
                <a:spcPct val="150000"/>
              </a:lnSpc>
            </a:pPr>
            <a:r>
              <a:rPr lang="nb-NO" sz="1200" i="1" dirty="0" err="1"/>
              <a:t>Genomförande</a:t>
            </a:r>
            <a:r>
              <a:rPr lang="nb-NO" sz="1200" i="1" dirty="0"/>
              <a:t>: </a:t>
            </a:r>
            <a:r>
              <a:rPr lang="nb-NO" sz="1200" dirty="0"/>
              <a:t>Dela ut </a:t>
            </a:r>
            <a:r>
              <a:rPr lang="nb-NO" sz="1200" dirty="0" err="1"/>
              <a:t>följande</a:t>
            </a:r>
            <a:r>
              <a:rPr lang="nb-NO" sz="1200" dirty="0"/>
              <a:t> </a:t>
            </a:r>
            <a:r>
              <a:rPr lang="nb-NO" sz="1200" dirty="0" err="1"/>
              <a:t>uppgift</a:t>
            </a:r>
            <a:r>
              <a:rPr lang="nb-NO" sz="1200" dirty="0"/>
              <a:t> </a:t>
            </a:r>
            <a:r>
              <a:rPr lang="nb-NO" sz="1200" dirty="0" err="1"/>
              <a:t>och</a:t>
            </a:r>
            <a:r>
              <a:rPr lang="nb-NO" sz="1200" dirty="0"/>
              <a:t> be laget att </a:t>
            </a:r>
            <a:r>
              <a:rPr lang="nb-NO" sz="1200" dirty="0" err="1"/>
              <a:t>lösa</a:t>
            </a:r>
            <a:r>
              <a:rPr lang="nb-NO" sz="1200" dirty="0"/>
              <a:t> den. Om laget </a:t>
            </a:r>
            <a:r>
              <a:rPr lang="nb-NO" sz="1200" dirty="0" err="1"/>
              <a:t>är</a:t>
            </a:r>
            <a:r>
              <a:rPr lang="nb-NO" sz="1200" dirty="0"/>
              <a:t> stort kan det vara bra att dela </a:t>
            </a:r>
            <a:r>
              <a:rPr lang="nb-NO" sz="1200" dirty="0" err="1"/>
              <a:t>upp</a:t>
            </a:r>
            <a:r>
              <a:rPr lang="nb-NO" sz="1200" dirty="0"/>
              <a:t> laget i </a:t>
            </a:r>
            <a:r>
              <a:rPr lang="nb-NO" sz="1200" dirty="0" err="1"/>
              <a:t>flera</a:t>
            </a:r>
            <a:r>
              <a:rPr lang="nb-NO" sz="1200" dirty="0"/>
              <a:t> </a:t>
            </a:r>
            <a:r>
              <a:rPr lang="nb-NO" sz="1200" dirty="0" err="1"/>
              <a:t>delar</a:t>
            </a:r>
            <a:r>
              <a:rPr lang="nb-NO" sz="1200" dirty="0"/>
              <a:t>.</a:t>
            </a:r>
          </a:p>
          <a:p>
            <a:pPr>
              <a:lnSpc>
                <a:spcPct val="150000"/>
              </a:lnSpc>
            </a:pPr>
            <a:endParaRPr lang="nb-NO" sz="1200" i="1" dirty="0"/>
          </a:p>
          <a:p>
            <a:pPr>
              <a:lnSpc>
                <a:spcPct val="150000"/>
              </a:lnSpc>
            </a:pPr>
            <a:r>
              <a:rPr lang="nb-NO" sz="1200" i="1" dirty="0" err="1"/>
              <a:t>Uppgift</a:t>
            </a:r>
            <a:r>
              <a:rPr lang="nb-NO" sz="1200" i="1" dirty="0"/>
              <a:t>:</a:t>
            </a:r>
          </a:p>
          <a:p>
            <a:pPr>
              <a:lnSpc>
                <a:spcPct val="150000"/>
              </a:lnSpc>
            </a:pPr>
            <a:r>
              <a:rPr lang="nb-NO" sz="1200" dirty="0"/>
              <a:t>Joanna </a:t>
            </a:r>
            <a:r>
              <a:rPr lang="nb-NO" sz="1200" dirty="0" err="1"/>
              <a:t>är</a:t>
            </a:r>
            <a:r>
              <a:rPr lang="nb-NO" sz="1200" dirty="0"/>
              <a:t> </a:t>
            </a:r>
            <a:r>
              <a:rPr lang="nb-NO" sz="1200" dirty="0" err="1"/>
              <a:t>längre</a:t>
            </a:r>
            <a:r>
              <a:rPr lang="nb-NO" sz="1200" dirty="0"/>
              <a:t> </a:t>
            </a:r>
            <a:r>
              <a:rPr lang="nb-NO" sz="1200" dirty="0" err="1"/>
              <a:t>än</a:t>
            </a:r>
            <a:r>
              <a:rPr lang="nb-NO" sz="1200" dirty="0"/>
              <a:t> Anna, men </a:t>
            </a:r>
            <a:r>
              <a:rPr lang="nb-NO" sz="1200" dirty="0" err="1"/>
              <a:t>kortare</a:t>
            </a:r>
            <a:r>
              <a:rPr lang="nb-NO" sz="1200" dirty="0"/>
              <a:t> </a:t>
            </a:r>
            <a:r>
              <a:rPr lang="nb-NO" sz="1200" dirty="0" err="1"/>
              <a:t>än</a:t>
            </a:r>
            <a:r>
              <a:rPr lang="nb-NO" sz="1200" dirty="0"/>
              <a:t> Tom. Rune </a:t>
            </a:r>
            <a:r>
              <a:rPr lang="nb-NO" sz="1200" dirty="0" err="1"/>
              <a:t>är</a:t>
            </a:r>
            <a:r>
              <a:rPr lang="nb-NO" sz="1200" dirty="0"/>
              <a:t> </a:t>
            </a:r>
            <a:r>
              <a:rPr lang="nb-NO" sz="1200" dirty="0" err="1"/>
              <a:t>längre</a:t>
            </a:r>
            <a:r>
              <a:rPr lang="nb-NO" sz="1200" dirty="0"/>
              <a:t> </a:t>
            </a:r>
            <a:r>
              <a:rPr lang="nb-NO" sz="1200" dirty="0" err="1"/>
              <a:t>än</a:t>
            </a:r>
            <a:r>
              <a:rPr lang="nb-NO" sz="1200" dirty="0"/>
              <a:t> Joanna. Mari skulle vara </a:t>
            </a:r>
            <a:r>
              <a:rPr lang="nb-NO" sz="1200" dirty="0" err="1"/>
              <a:t>lägst</a:t>
            </a:r>
            <a:r>
              <a:rPr lang="nb-NO" sz="1200" dirty="0"/>
              <a:t> om det </a:t>
            </a:r>
            <a:r>
              <a:rPr lang="nb-NO" sz="1200" dirty="0" err="1"/>
              <a:t>inte</a:t>
            </a:r>
            <a:r>
              <a:rPr lang="nb-NO" sz="1200" dirty="0"/>
              <a:t> </a:t>
            </a:r>
            <a:r>
              <a:rPr lang="nb-NO" sz="1200" dirty="0" err="1"/>
              <a:t>vore</a:t>
            </a:r>
            <a:r>
              <a:rPr lang="nb-NO" sz="1200" dirty="0"/>
              <a:t> </a:t>
            </a:r>
            <a:r>
              <a:rPr lang="nb-NO" sz="1200" dirty="0" err="1"/>
              <a:t>för</a:t>
            </a:r>
            <a:r>
              <a:rPr lang="nb-NO" sz="1200" dirty="0"/>
              <a:t> Bård. Rune </a:t>
            </a:r>
            <a:r>
              <a:rPr lang="nb-NO" sz="1200" dirty="0" err="1"/>
              <a:t>är</a:t>
            </a:r>
            <a:r>
              <a:rPr lang="nb-NO" sz="1200" dirty="0"/>
              <a:t> </a:t>
            </a:r>
            <a:r>
              <a:rPr lang="nb-NO" sz="1200" dirty="0" err="1"/>
              <a:t>inte</a:t>
            </a:r>
            <a:r>
              <a:rPr lang="nb-NO" sz="1200" dirty="0"/>
              <a:t> </a:t>
            </a:r>
            <a:r>
              <a:rPr lang="nb-NO" sz="1200" dirty="0" err="1"/>
              <a:t>högst</a:t>
            </a:r>
            <a:r>
              <a:rPr lang="nb-NO" sz="1200" dirty="0"/>
              <a:t>. Skriv </a:t>
            </a:r>
            <a:r>
              <a:rPr lang="nb-NO" sz="1200" dirty="0" err="1"/>
              <a:t>namnen</a:t>
            </a:r>
            <a:r>
              <a:rPr lang="nb-NO" sz="1200" dirty="0"/>
              <a:t> i ordning </a:t>
            </a:r>
            <a:r>
              <a:rPr lang="nb-NO" sz="1200" dirty="0" err="1"/>
              <a:t>från</a:t>
            </a:r>
            <a:r>
              <a:rPr lang="nb-NO" sz="1200" dirty="0"/>
              <a:t> det </a:t>
            </a:r>
            <a:r>
              <a:rPr lang="nb-NO" sz="1200" dirty="0" err="1"/>
              <a:t>lägsta</a:t>
            </a:r>
            <a:r>
              <a:rPr lang="nb-NO" sz="1200" dirty="0"/>
              <a:t> </a:t>
            </a:r>
            <a:r>
              <a:rPr lang="nb-NO" sz="1200" dirty="0" err="1"/>
              <a:t>till</a:t>
            </a:r>
            <a:r>
              <a:rPr lang="nb-NO" sz="1200" dirty="0"/>
              <a:t> det </a:t>
            </a:r>
            <a:r>
              <a:rPr lang="nb-NO" sz="1200" dirty="0" err="1"/>
              <a:t>högsta</a:t>
            </a:r>
            <a:r>
              <a:rPr lang="nb-NO" sz="1200" dirty="0"/>
              <a:t>.</a:t>
            </a:r>
            <a:r>
              <a:rPr lang="nb-NO" sz="1200" i="1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1E942D4-D0F8-0503-D535-72FCCFBAD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48" y="1653215"/>
            <a:ext cx="3632563" cy="2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3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518744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«</a:t>
            </a:r>
            <a:r>
              <a:rPr lang="nb-NO" dirty="0" err="1"/>
              <a:t>Cirkel</a:t>
            </a:r>
            <a:r>
              <a:rPr lang="nb-NO" dirty="0"/>
              <a:t>»</a:t>
            </a:r>
            <a:endParaRPr dirty="0"/>
          </a:p>
        </p:txBody>
      </p:sp>
      <p:sp>
        <p:nvSpPr>
          <p:cNvPr id="2" name="Google Shape;54;p2">
            <a:extLst>
              <a:ext uri="{FF2B5EF4-FFF2-40B4-BE49-F238E27FC236}">
                <a16:creationId xmlns:a16="http://schemas.microsoft.com/office/drawing/2014/main" id="{580D5976-C8C0-BE96-8C65-3D0191990E43}"/>
              </a:ext>
            </a:extLst>
          </p:cNvPr>
          <p:cNvSpPr txBox="1"/>
          <p:nvPr/>
        </p:nvSpPr>
        <p:spPr>
          <a:xfrm>
            <a:off x="710825" y="1063625"/>
            <a:ext cx="4011900" cy="371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b-NO" sz="1200" i="1" dirty="0"/>
              <a:t>Tid: </a:t>
            </a:r>
            <a:r>
              <a:rPr lang="nb-NO" sz="1200" dirty="0"/>
              <a:t>5-10 </a:t>
            </a:r>
            <a:r>
              <a:rPr lang="nb-NO" sz="1200" dirty="0" err="1"/>
              <a:t>minuter</a:t>
            </a:r>
            <a:endParaRPr lang="nb-NO" sz="1200" dirty="0"/>
          </a:p>
          <a:p>
            <a:pPr>
              <a:lnSpc>
                <a:spcPct val="150000"/>
              </a:lnSpc>
            </a:pPr>
            <a:r>
              <a:rPr lang="nb-NO" sz="1200" i="1" dirty="0"/>
              <a:t>Utrustning: </a:t>
            </a:r>
            <a:r>
              <a:rPr lang="nb-NO" sz="1200" dirty="0"/>
              <a:t>Ingen utrustning </a:t>
            </a:r>
            <a:r>
              <a:rPr lang="nb-NO" sz="1200" dirty="0" err="1"/>
              <a:t>krävs</a:t>
            </a:r>
            <a:endParaRPr lang="nb-NO" sz="1200" dirty="0"/>
          </a:p>
          <a:p>
            <a:pPr>
              <a:lnSpc>
                <a:spcPct val="150000"/>
              </a:lnSpc>
            </a:pPr>
            <a:endParaRPr lang="nb-NO" sz="1200" i="1" dirty="0"/>
          </a:p>
          <a:p>
            <a:pPr>
              <a:lnSpc>
                <a:spcPct val="150000"/>
              </a:lnSpc>
            </a:pPr>
            <a:r>
              <a:rPr lang="nb-NO" sz="1200" i="1" dirty="0" err="1"/>
              <a:t>Genomförande</a:t>
            </a:r>
            <a:r>
              <a:rPr lang="nb-NO" sz="1200" i="1" dirty="0"/>
              <a:t>:</a:t>
            </a:r>
          </a:p>
          <a:p>
            <a:pPr>
              <a:lnSpc>
                <a:spcPct val="150000"/>
              </a:lnSpc>
            </a:pPr>
            <a:r>
              <a:rPr lang="nb-NO" sz="1200" dirty="0"/>
              <a:t>Deltagarna </a:t>
            </a:r>
            <a:r>
              <a:rPr lang="nb-NO" sz="1200" dirty="0" err="1"/>
              <a:t>ställer</a:t>
            </a:r>
            <a:r>
              <a:rPr lang="nb-NO" sz="1200" dirty="0"/>
              <a:t> sig i en </a:t>
            </a:r>
            <a:r>
              <a:rPr lang="nb-NO" sz="1200" dirty="0" err="1"/>
              <a:t>cirkel</a:t>
            </a:r>
            <a:r>
              <a:rPr lang="nb-NO" sz="1200" dirty="0"/>
              <a:t> </a:t>
            </a:r>
            <a:r>
              <a:rPr lang="nb-NO" sz="1200" dirty="0" err="1"/>
              <a:t>och</a:t>
            </a:r>
            <a:r>
              <a:rPr lang="nb-NO" sz="1200" dirty="0"/>
              <a:t> </a:t>
            </a:r>
            <a:r>
              <a:rPr lang="nb-NO" sz="1200" dirty="0" err="1"/>
              <a:t>håller</a:t>
            </a:r>
            <a:r>
              <a:rPr lang="nb-NO" sz="1200" dirty="0"/>
              <a:t> varandras </a:t>
            </a:r>
            <a:r>
              <a:rPr lang="nb-NO" sz="1200" dirty="0" err="1"/>
              <a:t>händer</a:t>
            </a:r>
            <a:r>
              <a:rPr lang="nb-NO" sz="1200" dirty="0"/>
              <a:t> </a:t>
            </a:r>
            <a:r>
              <a:rPr lang="nb-NO" sz="1200" dirty="0" err="1"/>
              <a:t>vända</a:t>
            </a:r>
            <a:r>
              <a:rPr lang="nb-NO" sz="1200" dirty="0"/>
              <a:t> </a:t>
            </a:r>
            <a:r>
              <a:rPr lang="nb-NO" sz="1200" dirty="0" err="1"/>
              <a:t>inåt</a:t>
            </a:r>
            <a:r>
              <a:rPr lang="nb-NO" sz="1200" dirty="0"/>
              <a:t> i </a:t>
            </a:r>
            <a:r>
              <a:rPr lang="nb-NO" sz="1200" dirty="0" err="1"/>
              <a:t>cirkeln</a:t>
            </a:r>
            <a:r>
              <a:rPr lang="nb-NO" sz="1200" dirty="0"/>
              <a:t>. </a:t>
            </a:r>
            <a:r>
              <a:rPr lang="nb-NO" sz="1200" dirty="0" err="1"/>
              <a:t>Uppgiften</a:t>
            </a:r>
            <a:r>
              <a:rPr lang="nb-NO" sz="1200" dirty="0"/>
              <a:t> </a:t>
            </a:r>
            <a:r>
              <a:rPr lang="nb-NO" sz="1200" dirty="0" err="1"/>
              <a:t>är</a:t>
            </a:r>
            <a:r>
              <a:rPr lang="nb-NO" sz="1200" dirty="0"/>
              <a:t> att så </a:t>
            </a:r>
            <a:r>
              <a:rPr lang="nb-NO" sz="1200" dirty="0" err="1"/>
              <a:t>snabbt</a:t>
            </a:r>
            <a:r>
              <a:rPr lang="nb-NO" sz="1200" dirty="0"/>
              <a:t> som </a:t>
            </a:r>
            <a:r>
              <a:rPr lang="nb-NO" sz="1200" dirty="0" err="1"/>
              <a:t>möjligt</a:t>
            </a:r>
            <a:r>
              <a:rPr lang="nb-NO" sz="1200" dirty="0"/>
              <a:t> </a:t>
            </a:r>
            <a:r>
              <a:rPr lang="nb-NO" sz="1200" dirty="0" err="1"/>
              <a:t>vända</a:t>
            </a:r>
            <a:r>
              <a:rPr lang="nb-NO" sz="1200" dirty="0"/>
              <a:t> </a:t>
            </a:r>
            <a:r>
              <a:rPr lang="nb-NO" sz="1200" dirty="0" err="1"/>
              <a:t>cirkeln</a:t>
            </a:r>
            <a:r>
              <a:rPr lang="nb-NO" sz="1200" dirty="0"/>
              <a:t> så att alla </a:t>
            </a:r>
            <a:r>
              <a:rPr lang="nb-NO" sz="1200" dirty="0" err="1"/>
              <a:t>tittar</a:t>
            </a:r>
            <a:r>
              <a:rPr lang="nb-NO" sz="1200" dirty="0"/>
              <a:t> </a:t>
            </a:r>
            <a:r>
              <a:rPr lang="nb-NO" sz="1200" dirty="0" err="1"/>
              <a:t>utåt</a:t>
            </a:r>
            <a:r>
              <a:rPr lang="nb-NO" sz="1200" dirty="0"/>
              <a:t> UTAN att </a:t>
            </a:r>
            <a:r>
              <a:rPr lang="nb-NO" sz="1200" dirty="0" err="1"/>
              <a:t>släppa</a:t>
            </a:r>
            <a:r>
              <a:rPr lang="nb-NO" sz="1200" dirty="0"/>
              <a:t> </a:t>
            </a:r>
            <a:r>
              <a:rPr lang="nb-NO" sz="1200" dirty="0" err="1"/>
              <a:t>händerna</a:t>
            </a:r>
            <a:r>
              <a:rPr lang="nb-NO" sz="1200" dirty="0"/>
              <a:t>. Kan </a:t>
            </a:r>
            <a:r>
              <a:rPr lang="nb-NO" sz="1200" dirty="0" err="1"/>
              <a:t>även</a:t>
            </a:r>
            <a:r>
              <a:rPr lang="nb-NO" sz="1200" dirty="0"/>
              <a:t> </a:t>
            </a:r>
            <a:r>
              <a:rPr lang="nb-NO" sz="1200" dirty="0" err="1"/>
              <a:t>vändas</a:t>
            </a:r>
            <a:r>
              <a:rPr lang="nb-NO" sz="1200" dirty="0"/>
              <a:t>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81AD989-8CC7-1C27-5C83-C8266E84C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831" y="1367142"/>
            <a:ext cx="2485721" cy="276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LL-farg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0512"/>
      </a:accent1>
      <a:accent2>
        <a:srgbClr val="005BA8"/>
      </a:accent2>
      <a:accent3>
        <a:srgbClr val="00A450"/>
      </a:accent3>
      <a:accent4>
        <a:srgbClr val="662C91"/>
      </a:accent4>
      <a:accent5>
        <a:srgbClr val="5B9BD5"/>
      </a:accent5>
      <a:accent6>
        <a:srgbClr val="FEC805"/>
      </a:accent6>
      <a:hlink>
        <a:srgbClr val="005BA8"/>
      </a:hlink>
      <a:folHlink>
        <a:srgbClr val="005B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651</Words>
  <Application>Microsoft Macintosh PowerPoint</Application>
  <PresentationFormat>Skjermfremvisning (16:9)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Roboto</vt:lpstr>
      <vt:lpstr>Office-tema</vt:lpstr>
      <vt:lpstr>PowerPoint-presentasjon</vt:lpstr>
      <vt:lpstr>Tennisboll</vt:lpstr>
      <vt:lpstr>Bygga en LEGO-modell</vt:lpstr>
      <vt:lpstr>Tangram</vt:lpstr>
      <vt:lpstr>Korthus</vt:lpstr>
      <vt:lpstr>Den öde ön</vt:lpstr>
      <vt:lpstr>Marshmallows</vt:lpstr>
      <vt:lpstr>Sortering av uppgifter</vt:lpstr>
      <vt:lpstr>«Cirkel»</vt:lpstr>
      <vt:lpstr>«Blind robot»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Marte Antonsen</cp:lastModifiedBy>
  <cp:revision>3</cp:revision>
  <dcterms:created xsi:type="dcterms:W3CDTF">2020-10-12T13:12:36Z</dcterms:created>
  <dcterms:modified xsi:type="dcterms:W3CDTF">2024-08-22T10:37:03Z</dcterms:modified>
</cp:coreProperties>
</file>