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3"/>
  </p:notesMasterIdLst>
  <p:sldIdLst>
    <p:sldId id="257" r:id="rId2"/>
    <p:sldId id="278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4"/>
      <p:bold r:id="rId15"/>
      <p:italic r:id="rId16"/>
      <p:boldItalic r:id="rId17"/>
    </p:embeddedFont>
    <p:embeddedFont>
      <p:font typeface="Roboto Light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49">
          <p15:clr>
            <a:srgbClr val="A4A3A4"/>
          </p15:clr>
        </p15:guide>
        <p15:guide id="2" pos="340">
          <p15:clr>
            <a:srgbClr val="A4A3A4"/>
          </p15:clr>
        </p15:guide>
        <p15:guide id="3" orient="horz" pos="425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174F3A-9B31-4436-B7E1-FDFECD8C56A8}">
  <a:tblStyle styleId="{1D174F3A-9B31-4436-B7E1-FDFECD8C56A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53"/>
    <p:restoredTop sz="94694"/>
  </p:normalViewPr>
  <p:slideViewPr>
    <p:cSldViewPr snapToGrid="0">
      <p:cViewPr varScale="1">
        <p:scale>
          <a:sx n="143" d="100"/>
          <a:sy n="143" d="100"/>
        </p:scale>
        <p:origin x="200" y="392"/>
      </p:cViewPr>
      <p:guideLst>
        <p:guide orient="horz" pos="849"/>
        <p:guide pos="340"/>
        <p:guide orient="horz" pos="4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-NO"/>
              <a:t>Legg inn info i slide</a:t>
            </a:r>
            <a:endParaRPr/>
          </a:p>
        </p:txBody>
      </p:sp>
      <p:sp>
        <p:nvSpPr>
          <p:cNvPr id="274" name="Google Shape;27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655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nb-NO" dirty="0" err="1"/>
              <a:t>Länk</a:t>
            </a:r>
            <a:r>
              <a:rPr lang="nb-NO" dirty="0"/>
              <a:t> til </a:t>
            </a:r>
            <a:r>
              <a:rPr lang="nb-NO" dirty="0" err="1"/>
              <a:t>Tanagram</a:t>
            </a:r>
            <a:r>
              <a:rPr lang="nb-NO" dirty="0"/>
              <a:t>: </a:t>
            </a: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openclipart.org</a:t>
            </a:r>
            <a:r>
              <a:rPr lang="nb-NO" dirty="0"/>
              <a:t>/</a:t>
            </a:r>
            <a:r>
              <a:rPr lang="nb-NO" dirty="0" err="1"/>
              <a:t>search</a:t>
            </a:r>
            <a:r>
              <a:rPr lang="nb-NO" dirty="0"/>
              <a:t>/?</a:t>
            </a:r>
            <a:r>
              <a:rPr lang="nb-NO" dirty="0" err="1"/>
              <a:t>query</a:t>
            </a:r>
            <a:r>
              <a:rPr lang="nb-NO" dirty="0"/>
              <a:t>=</a:t>
            </a:r>
            <a:r>
              <a:rPr lang="nb-NO" dirty="0" err="1"/>
              <a:t>tangram</a:t>
            </a:r>
            <a:endParaRPr lang="nb-NO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5395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2284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0305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4735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0992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1280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4c6bb1509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4c6bb15093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0" name="Google Shape;1430;g34c6bb15093_0_3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691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om">
  <p:cSld name="1_Tom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63500" y="-63500"/>
            <a:ext cx="9283800" cy="5295900"/>
          </a:xfrm>
          <a:prstGeom prst="rect">
            <a:avLst/>
          </a:prstGeom>
          <a:gradFill>
            <a:gsLst>
              <a:gs pos="0">
                <a:srgbClr val="FA303D"/>
              </a:gs>
              <a:gs pos="100000">
                <a:srgbClr val="9E0A13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00538" y="538784"/>
            <a:ext cx="2142924" cy="2467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518744" y="1129553"/>
            <a:ext cx="8229600" cy="3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i="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5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i="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gendefinert oppsett">
  <p:cSld name="Egendefinert oppset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518744" y="2063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518744" y="1129553"/>
            <a:ext cx="39771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/>
            </a:lvl1pPr>
            <a:lvl2pPr marL="914400" lvl="1" indent="-30480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marL="1371600" lvl="2" indent="-292100" algn="l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 i="1"/>
            </a:lvl3pPr>
            <a:lvl4pPr marL="1828800" lvl="3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marL="2286000" lvl="4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marL="2743200" lvl="5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4648200" y="1129553"/>
            <a:ext cx="41001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15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600"/>
            </a:lvl1pPr>
            <a:lvl2pPr marL="914400" lvl="1" indent="-304800" algn="l">
              <a:lnSpc>
                <a:spcPct val="15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marL="1371600" lvl="2" indent="-292100" algn="l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 i="1"/>
            </a:lvl3pPr>
            <a:lvl4pPr marL="1828800" lvl="3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4pPr>
            <a:lvl5pPr marL="2286000" lvl="4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5pPr>
            <a:lvl6pPr marL="2743200" lvl="5" indent="-34290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6pPr>
            <a:lvl7pPr marL="3200400" lvl="6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 sz="1800"/>
            </a:lvl7pPr>
            <a:lvl8pPr marL="3657600" lvl="7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 sz="1800"/>
            </a:lvl8pPr>
            <a:lvl9pPr marL="4114800" lvl="8" indent="-34290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65" name="Google Shape;65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0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8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>
            <a:spLocks noGrp="1"/>
          </p:cNvSpPr>
          <p:nvPr>
            <p:ph type="ctrTitle"/>
          </p:nvPr>
        </p:nvSpPr>
        <p:spPr>
          <a:xfrm>
            <a:off x="270000" y="1440000"/>
            <a:ext cx="8612400" cy="18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1"/>
          </p:nvPr>
        </p:nvSpPr>
        <p:spPr>
          <a:xfrm>
            <a:off x="270000" y="3373850"/>
            <a:ext cx="8612400" cy="11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Light"/>
              <a:buNone/>
              <a:defRPr sz="20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Light"/>
              <a:buNone/>
              <a:defRPr sz="14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71" name="Google Shape;7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3830" y="-24155"/>
            <a:ext cx="2020775" cy="20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1" title="FIRSTscandinavia_Liggende_Hv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25" y="4408950"/>
            <a:ext cx="738605" cy="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1">
  <p:cSld name="SECTION_HEADER_4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/>
          <p:nvPr/>
        </p:nvSpPr>
        <p:spPr>
          <a:xfrm>
            <a:off x="8546975" y="187925"/>
            <a:ext cx="473400" cy="40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270000" y="256700"/>
            <a:ext cx="8612100" cy="4616100"/>
          </a:xfrm>
          <a:prstGeom prst="roundRect">
            <a:avLst>
              <a:gd name="adj" fmla="val 936"/>
            </a:avLst>
          </a:prstGeom>
          <a:gradFill>
            <a:gsLst>
              <a:gs pos="0">
                <a:srgbClr val="8ED1AC"/>
              </a:gs>
              <a:gs pos="100000">
                <a:srgbClr val="47956A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3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990000" y="1424200"/>
            <a:ext cx="7168500" cy="22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+ Subtitle">
  <p:cSld name="SECTION_HEADER_2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/>
          <p:nvPr/>
        </p:nvSpPr>
        <p:spPr>
          <a:xfrm>
            <a:off x="8546975" y="187925"/>
            <a:ext cx="473400" cy="40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270000" y="256700"/>
            <a:ext cx="8612100" cy="4616100"/>
          </a:xfrm>
          <a:prstGeom prst="roundRect">
            <a:avLst>
              <a:gd name="adj" fmla="val 936"/>
            </a:avLst>
          </a:prstGeom>
          <a:solidFill>
            <a:srgbClr val="BFB0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5"/>
          <p:cNvSpPr txBox="1">
            <a:spLocks noGrp="1"/>
          </p:cNvSpPr>
          <p:nvPr>
            <p:ph type="title"/>
          </p:nvPr>
        </p:nvSpPr>
        <p:spPr>
          <a:xfrm>
            <a:off x="990000" y="1424200"/>
            <a:ext cx="7168500" cy="11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ubTitle" idx="1"/>
          </p:nvPr>
        </p:nvSpPr>
        <p:spPr>
          <a:xfrm>
            <a:off x="990000" y="2597325"/>
            <a:ext cx="71685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+ Subtitle Blue">
  <p:cSld name="SECTION_HEADER_2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>
            <a:off x="8546975" y="187925"/>
            <a:ext cx="473400" cy="40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270000" y="256700"/>
            <a:ext cx="8612100" cy="4616100"/>
          </a:xfrm>
          <a:prstGeom prst="roundRect">
            <a:avLst>
              <a:gd name="adj" fmla="val 936"/>
            </a:avLst>
          </a:prstGeom>
          <a:solidFill>
            <a:srgbClr val="3168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990000" y="1424200"/>
            <a:ext cx="7168500" cy="11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oboto Light"/>
              <a:buNone/>
              <a:defRPr sz="2800" b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subTitle" idx="1"/>
          </p:nvPr>
        </p:nvSpPr>
        <p:spPr>
          <a:xfrm>
            <a:off x="990000" y="2597325"/>
            <a:ext cx="71685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4 Columns">
  <p:cSld name="TITLE_AND_TWO_COLUMNS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270300" y="1424200"/>
            <a:ext cx="2114400" cy="3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body" idx="2"/>
          </p:nvPr>
        </p:nvSpPr>
        <p:spPr>
          <a:xfrm>
            <a:off x="2436825" y="1424200"/>
            <a:ext cx="2114400" cy="3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3"/>
          </p:nvPr>
        </p:nvSpPr>
        <p:spPr>
          <a:xfrm>
            <a:off x="4603350" y="1424200"/>
            <a:ext cx="2114400" cy="3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4"/>
          </p:nvPr>
        </p:nvSpPr>
        <p:spPr>
          <a:xfrm>
            <a:off x="6769875" y="1424200"/>
            <a:ext cx="2114400" cy="3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+ Image 2">
  <p:cSld name="ONE_COLUMN_TEXT_4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270000" y="1047600"/>
            <a:ext cx="4273500" cy="38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ctr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1"/>
          <p:cNvSpPr>
            <a:spLocks noGrp="1"/>
          </p:cNvSpPr>
          <p:nvPr>
            <p:ph type="pic" idx="2"/>
          </p:nvPr>
        </p:nvSpPr>
        <p:spPr>
          <a:xfrm>
            <a:off x="4609025" y="1041400"/>
            <a:ext cx="4273500" cy="3825300"/>
          </a:xfrm>
          <a:prstGeom prst="roundRect">
            <a:avLst>
              <a:gd name="adj" fmla="val 423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Gallery 1">
  <p:cSld name="ONE_COLUMN_TEXT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7486650" y="166500"/>
            <a:ext cx="1587900" cy="48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6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6"/>
          <p:cNvSpPr>
            <a:spLocks noGrp="1"/>
          </p:cNvSpPr>
          <p:nvPr>
            <p:ph type="pic" idx="2"/>
          </p:nvPr>
        </p:nvSpPr>
        <p:spPr>
          <a:xfrm>
            <a:off x="4609025" y="250600"/>
            <a:ext cx="4273500" cy="4616100"/>
          </a:xfrm>
          <a:prstGeom prst="roundRect">
            <a:avLst>
              <a:gd name="adj" fmla="val 4232"/>
            </a:avLst>
          </a:prstGeom>
          <a:noFill/>
          <a:ln>
            <a:noFill/>
          </a:ln>
        </p:spPr>
      </p:sp>
      <p:sp>
        <p:nvSpPr>
          <p:cNvPr id="167" name="Google Shape;167;p26"/>
          <p:cNvSpPr>
            <a:spLocks noGrp="1"/>
          </p:cNvSpPr>
          <p:nvPr>
            <p:ph type="pic" idx="3"/>
          </p:nvPr>
        </p:nvSpPr>
        <p:spPr>
          <a:xfrm>
            <a:off x="270000" y="250600"/>
            <a:ext cx="4273500" cy="4616100"/>
          </a:xfrm>
          <a:prstGeom prst="roundRect">
            <a:avLst>
              <a:gd name="adj" fmla="val 423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Gallery">
  <p:cSld name="TITLE_ONLY_1_1_3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71" name="Google Shape;171;p27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7"/>
          <p:cNvSpPr>
            <a:spLocks noGrp="1"/>
          </p:cNvSpPr>
          <p:nvPr>
            <p:ph type="pic" idx="2"/>
          </p:nvPr>
        </p:nvSpPr>
        <p:spPr>
          <a:xfrm>
            <a:off x="269900" y="1422400"/>
            <a:ext cx="28311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74" name="Google Shape;174;p27"/>
          <p:cNvSpPr>
            <a:spLocks noGrp="1"/>
          </p:cNvSpPr>
          <p:nvPr>
            <p:ph type="pic" idx="3"/>
          </p:nvPr>
        </p:nvSpPr>
        <p:spPr>
          <a:xfrm>
            <a:off x="3156400" y="1422400"/>
            <a:ext cx="28311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75" name="Google Shape;175;p27"/>
          <p:cNvSpPr>
            <a:spLocks noGrp="1"/>
          </p:cNvSpPr>
          <p:nvPr>
            <p:ph type="pic" idx="4"/>
          </p:nvPr>
        </p:nvSpPr>
        <p:spPr>
          <a:xfrm>
            <a:off x="6043000" y="1422400"/>
            <a:ext cx="28311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Gallery Full">
  <p:cSld name="TITLE_ONLY_1_1_4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79" name="Google Shape;179;p28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>
            <a:spLocks noGrp="1"/>
          </p:cNvSpPr>
          <p:nvPr>
            <p:ph type="pic" idx="2"/>
          </p:nvPr>
        </p:nvSpPr>
        <p:spPr>
          <a:xfrm>
            <a:off x="269900" y="1047750"/>
            <a:ext cx="28311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82" name="Google Shape;182;p28"/>
          <p:cNvSpPr>
            <a:spLocks noGrp="1"/>
          </p:cNvSpPr>
          <p:nvPr>
            <p:ph type="pic" idx="3"/>
          </p:nvPr>
        </p:nvSpPr>
        <p:spPr>
          <a:xfrm>
            <a:off x="3156400" y="1047750"/>
            <a:ext cx="28311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83" name="Google Shape;183;p28"/>
          <p:cNvSpPr>
            <a:spLocks noGrp="1"/>
          </p:cNvSpPr>
          <p:nvPr>
            <p:ph type="pic" idx="4"/>
          </p:nvPr>
        </p:nvSpPr>
        <p:spPr>
          <a:xfrm>
            <a:off x="6043000" y="1047750"/>
            <a:ext cx="28311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Gallery Full">
  <p:cSld name="TITLE_ONLY_1_1_5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186" name="Google Shape;186;p29"/>
          <p:cNvSpPr/>
          <p:nvPr/>
        </p:nvSpPr>
        <p:spPr>
          <a:xfrm>
            <a:off x="7486650" y="166500"/>
            <a:ext cx="1587900" cy="48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>
            <a:spLocks noGrp="1"/>
          </p:cNvSpPr>
          <p:nvPr>
            <p:ph type="pic" idx="2"/>
          </p:nvPr>
        </p:nvSpPr>
        <p:spPr>
          <a:xfrm>
            <a:off x="269900" y="256950"/>
            <a:ext cx="28311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89" name="Google Shape;189;p29"/>
          <p:cNvSpPr>
            <a:spLocks noGrp="1"/>
          </p:cNvSpPr>
          <p:nvPr>
            <p:ph type="pic" idx="3"/>
          </p:nvPr>
        </p:nvSpPr>
        <p:spPr>
          <a:xfrm>
            <a:off x="3156400" y="256950"/>
            <a:ext cx="28311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190" name="Google Shape;190;p29"/>
          <p:cNvSpPr>
            <a:spLocks noGrp="1"/>
          </p:cNvSpPr>
          <p:nvPr>
            <p:ph type="pic" idx="4"/>
          </p:nvPr>
        </p:nvSpPr>
        <p:spPr>
          <a:xfrm>
            <a:off x="6043000" y="256950"/>
            <a:ext cx="28311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Gallery Full">
  <p:cSld name="TITLE_ONLY_1_1_1_2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04" name="Google Shape;204;p31"/>
          <p:cNvSpPr/>
          <p:nvPr/>
        </p:nvSpPr>
        <p:spPr>
          <a:xfrm>
            <a:off x="7486650" y="166500"/>
            <a:ext cx="1587900" cy="48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>
            <a:spLocks noGrp="1"/>
          </p:cNvSpPr>
          <p:nvPr>
            <p:ph type="pic" idx="2"/>
          </p:nvPr>
        </p:nvSpPr>
        <p:spPr>
          <a:xfrm>
            <a:off x="274100" y="224775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07" name="Google Shape;207;p31"/>
          <p:cNvSpPr>
            <a:spLocks noGrp="1"/>
          </p:cNvSpPr>
          <p:nvPr>
            <p:ph type="pic" idx="3"/>
          </p:nvPr>
        </p:nvSpPr>
        <p:spPr>
          <a:xfrm>
            <a:off x="3160600" y="224775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08" name="Google Shape;208;p31"/>
          <p:cNvSpPr>
            <a:spLocks noGrp="1"/>
          </p:cNvSpPr>
          <p:nvPr>
            <p:ph type="pic" idx="4"/>
          </p:nvPr>
        </p:nvSpPr>
        <p:spPr>
          <a:xfrm>
            <a:off x="6047200" y="224775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09" name="Google Shape;209;p31"/>
          <p:cNvSpPr>
            <a:spLocks noGrp="1"/>
          </p:cNvSpPr>
          <p:nvPr>
            <p:ph type="pic" idx="5"/>
          </p:nvPr>
        </p:nvSpPr>
        <p:spPr>
          <a:xfrm>
            <a:off x="274100" y="2578313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10" name="Google Shape;210;p31"/>
          <p:cNvSpPr>
            <a:spLocks noGrp="1"/>
          </p:cNvSpPr>
          <p:nvPr>
            <p:ph type="pic" idx="6"/>
          </p:nvPr>
        </p:nvSpPr>
        <p:spPr>
          <a:xfrm>
            <a:off x="3160600" y="2578313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11" name="Google Shape;211;p31"/>
          <p:cNvSpPr>
            <a:spLocks noGrp="1"/>
          </p:cNvSpPr>
          <p:nvPr>
            <p:ph type="pic" idx="7"/>
          </p:nvPr>
        </p:nvSpPr>
        <p:spPr>
          <a:xfrm>
            <a:off x="6047200" y="2578313"/>
            <a:ext cx="28311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4 Gallery">
  <p:cSld name="TITLE_ONLY_1_1_2_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15" name="Google Shape;215;p32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>
            <a:spLocks noGrp="1"/>
          </p:cNvSpPr>
          <p:nvPr>
            <p:ph type="pic" idx="2"/>
          </p:nvPr>
        </p:nvSpPr>
        <p:spPr>
          <a:xfrm>
            <a:off x="244975" y="1426950"/>
            <a:ext cx="21147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18" name="Google Shape;218;p32"/>
          <p:cNvSpPr>
            <a:spLocks noGrp="1"/>
          </p:cNvSpPr>
          <p:nvPr>
            <p:ph type="pic" idx="3"/>
          </p:nvPr>
        </p:nvSpPr>
        <p:spPr>
          <a:xfrm>
            <a:off x="2420138" y="1426950"/>
            <a:ext cx="21147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19" name="Google Shape;219;p32"/>
          <p:cNvSpPr>
            <a:spLocks noGrp="1"/>
          </p:cNvSpPr>
          <p:nvPr>
            <p:ph type="pic" idx="4"/>
          </p:nvPr>
        </p:nvSpPr>
        <p:spPr>
          <a:xfrm>
            <a:off x="4595300" y="1426950"/>
            <a:ext cx="21147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20" name="Google Shape;220;p32"/>
          <p:cNvSpPr>
            <a:spLocks noGrp="1"/>
          </p:cNvSpPr>
          <p:nvPr>
            <p:ph type="pic" idx="5"/>
          </p:nvPr>
        </p:nvSpPr>
        <p:spPr>
          <a:xfrm>
            <a:off x="6770463" y="1426950"/>
            <a:ext cx="2114700" cy="26718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4 Gallery Full">
  <p:cSld name="TITLE_ONLY_1_1_2_2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23" name="Google Shape;223;p33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24" name="Google Shape;224;p33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22721" y="189525"/>
            <a:ext cx="1555150" cy="54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3"/>
          <p:cNvSpPr>
            <a:spLocks noGrp="1"/>
          </p:cNvSpPr>
          <p:nvPr>
            <p:ph type="pic" idx="2"/>
          </p:nvPr>
        </p:nvSpPr>
        <p:spPr>
          <a:xfrm>
            <a:off x="256100" y="1051400"/>
            <a:ext cx="21147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27" name="Google Shape;227;p33"/>
          <p:cNvSpPr>
            <a:spLocks noGrp="1"/>
          </p:cNvSpPr>
          <p:nvPr>
            <p:ph type="pic" idx="3"/>
          </p:nvPr>
        </p:nvSpPr>
        <p:spPr>
          <a:xfrm>
            <a:off x="2431266" y="1051400"/>
            <a:ext cx="21147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28" name="Google Shape;228;p33"/>
          <p:cNvSpPr>
            <a:spLocks noGrp="1"/>
          </p:cNvSpPr>
          <p:nvPr>
            <p:ph type="pic" idx="4"/>
          </p:nvPr>
        </p:nvSpPr>
        <p:spPr>
          <a:xfrm>
            <a:off x="4606433" y="1051400"/>
            <a:ext cx="21147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29" name="Google Shape;229;p33"/>
          <p:cNvSpPr>
            <a:spLocks noGrp="1"/>
          </p:cNvSpPr>
          <p:nvPr>
            <p:ph type="pic" idx="5"/>
          </p:nvPr>
        </p:nvSpPr>
        <p:spPr>
          <a:xfrm>
            <a:off x="6781599" y="1051400"/>
            <a:ext cx="2114700" cy="38253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Gallery Full">
  <p:cSld name="TITLE_ONLY_1_1_2_2_1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4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32" name="Google Shape;232;p34"/>
          <p:cNvSpPr/>
          <p:nvPr/>
        </p:nvSpPr>
        <p:spPr>
          <a:xfrm>
            <a:off x="7486650" y="166500"/>
            <a:ext cx="1587900" cy="48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4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4"/>
          <p:cNvSpPr>
            <a:spLocks noGrp="1"/>
          </p:cNvSpPr>
          <p:nvPr>
            <p:ph type="pic" idx="2"/>
          </p:nvPr>
        </p:nvSpPr>
        <p:spPr>
          <a:xfrm>
            <a:off x="256100" y="260600"/>
            <a:ext cx="21147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35" name="Google Shape;235;p34"/>
          <p:cNvSpPr>
            <a:spLocks noGrp="1"/>
          </p:cNvSpPr>
          <p:nvPr>
            <p:ph type="pic" idx="3"/>
          </p:nvPr>
        </p:nvSpPr>
        <p:spPr>
          <a:xfrm>
            <a:off x="2431267" y="260600"/>
            <a:ext cx="21147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36" name="Google Shape;236;p34"/>
          <p:cNvSpPr>
            <a:spLocks noGrp="1"/>
          </p:cNvSpPr>
          <p:nvPr>
            <p:ph type="pic" idx="4"/>
          </p:nvPr>
        </p:nvSpPr>
        <p:spPr>
          <a:xfrm>
            <a:off x="4606433" y="260600"/>
            <a:ext cx="21147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37" name="Google Shape;237;p34"/>
          <p:cNvSpPr>
            <a:spLocks noGrp="1"/>
          </p:cNvSpPr>
          <p:nvPr>
            <p:ph type="pic" idx="5"/>
          </p:nvPr>
        </p:nvSpPr>
        <p:spPr>
          <a:xfrm>
            <a:off x="6781600" y="260600"/>
            <a:ext cx="2114700" cy="46161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 Gallery Full">
  <p:cSld name="TITLE_ONLY_1_1_1_1_1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sldNum" idx="12"/>
          </p:nvPr>
        </p:nvSpPr>
        <p:spPr>
          <a:xfrm>
            <a:off x="270000" y="4955350"/>
            <a:ext cx="353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1" i="0" u="none" strike="noStrike" cap="none">
                <a:solidFill>
                  <a:srgbClr val="8C8C8C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53" name="Google Shape;253;p36"/>
          <p:cNvSpPr/>
          <p:nvPr/>
        </p:nvSpPr>
        <p:spPr>
          <a:xfrm>
            <a:off x="7486650" y="166500"/>
            <a:ext cx="1587900" cy="48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6"/>
          <p:cNvSpPr/>
          <p:nvPr/>
        </p:nvSpPr>
        <p:spPr>
          <a:xfrm>
            <a:off x="270000" y="4936025"/>
            <a:ext cx="8612400" cy="19500"/>
          </a:xfrm>
          <a:prstGeom prst="rect">
            <a:avLst/>
          </a:prstGeom>
          <a:gradFill>
            <a:gsLst>
              <a:gs pos="0">
                <a:srgbClr val="EF7D70"/>
              </a:gs>
              <a:gs pos="100000">
                <a:srgbClr val="BF2E1D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6"/>
          <p:cNvSpPr>
            <a:spLocks noGrp="1"/>
          </p:cNvSpPr>
          <p:nvPr>
            <p:ph type="pic" idx="2"/>
          </p:nvPr>
        </p:nvSpPr>
        <p:spPr>
          <a:xfrm>
            <a:off x="244975" y="256700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56" name="Google Shape;256;p36"/>
          <p:cNvSpPr>
            <a:spLocks noGrp="1"/>
          </p:cNvSpPr>
          <p:nvPr>
            <p:ph type="pic" idx="3"/>
          </p:nvPr>
        </p:nvSpPr>
        <p:spPr>
          <a:xfrm>
            <a:off x="2420142" y="256700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57" name="Google Shape;257;p36"/>
          <p:cNvSpPr>
            <a:spLocks noGrp="1"/>
          </p:cNvSpPr>
          <p:nvPr>
            <p:ph type="pic" idx="4"/>
          </p:nvPr>
        </p:nvSpPr>
        <p:spPr>
          <a:xfrm>
            <a:off x="4595308" y="256700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58" name="Google Shape;258;p36"/>
          <p:cNvSpPr>
            <a:spLocks noGrp="1"/>
          </p:cNvSpPr>
          <p:nvPr>
            <p:ph type="pic" idx="5"/>
          </p:nvPr>
        </p:nvSpPr>
        <p:spPr>
          <a:xfrm>
            <a:off x="6770475" y="256700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59" name="Google Shape;259;p36"/>
          <p:cNvSpPr>
            <a:spLocks noGrp="1"/>
          </p:cNvSpPr>
          <p:nvPr>
            <p:ph type="pic" idx="6"/>
          </p:nvPr>
        </p:nvSpPr>
        <p:spPr>
          <a:xfrm>
            <a:off x="244975" y="2606025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60" name="Google Shape;260;p36"/>
          <p:cNvSpPr>
            <a:spLocks noGrp="1"/>
          </p:cNvSpPr>
          <p:nvPr>
            <p:ph type="pic" idx="7"/>
          </p:nvPr>
        </p:nvSpPr>
        <p:spPr>
          <a:xfrm>
            <a:off x="2420142" y="2606025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61" name="Google Shape;261;p36"/>
          <p:cNvSpPr>
            <a:spLocks noGrp="1"/>
          </p:cNvSpPr>
          <p:nvPr>
            <p:ph type="pic" idx="8"/>
          </p:nvPr>
        </p:nvSpPr>
        <p:spPr>
          <a:xfrm>
            <a:off x="4595308" y="2606025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  <p:sp>
        <p:nvSpPr>
          <p:cNvPr id="262" name="Google Shape;262;p36"/>
          <p:cNvSpPr>
            <a:spLocks noGrp="1"/>
          </p:cNvSpPr>
          <p:nvPr>
            <p:ph type="pic" idx="9"/>
          </p:nvPr>
        </p:nvSpPr>
        <p:spPr>
          <a:xfrm>
            <a:off x="6770475" y="2606025"/>
            <a:ext cx="2114700" cy="2289600"/>
          </a:xfrm>
          <a:prstGeom prst="roundRect">
            <a:avLst>
              <a:gd name="adj" fmla="val 4634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hyperlink" Target="https://hjernekraft.org/no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1683175" y="4955475"/>
            <a:ext cx="72942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no-NO" sz="600" b="1" i="1" u="none" strike="noStrike" cap="none">
                <a:solidFill>
                  <a:srgbClr val="999999"/>
                </a:solidFill>
              </a:rPr>
              <a:t>FIRST</a:t>
            </a:r>
            <a:r>
              <a:rPr lang="no-NO" sz="600" b="1" i="0" u="none" strike="noStrike" cap="none" baseline="30000">
                <a:solidFill>
                  <a:srgbClr val="999999"/>
                </a:solidFill>
              </a:rPr>
              <a:t>®</a:t>
            </a:r>
            <a:r>
              <a:rPr lang="no-NO" sz="600" b="1" i="0" u="none" strike="noStrike" cap="none">
                <a:solidFill>
                  <a:srgbClr val="999999"/>
                </a:solidFill>
              </a:rPr>
              <a:t> LEGO</a:t>
            </a:r>
            <a:r>
              <a:rPr lang="no-NO" sz="600" b="1" baseline="30000">
                <a:solidFill>
                  <a:srgbClr val="999999"/>
                </a:solidFill>
              </a:rPr>
              <a:t>®</a:t>
            </a:r>
            <a:r>
              <a:rPr lang="no-NO" sz="600" b="1" i="0" u="none" strike="noStrike" cap="none">
                <a:solidFill>
                  <a:srgbClr val="999999"/>
                </a:solidFill>
              </a:rPr>
              <a:t> League • </a:t>
            </a:r>
            <a:r>
              <a:rPr lang="no-NO" sz="600" b="1" i="0" u="sng" strike="noStrike" cap="none">
                <a:solidFill>
                  <a:schemeClr val="hlink"/>
                </a:solidFill>
                <a:hlinkClick r:id="rId21"/>
              </a:rPr>
              <a:t>hjernekraft.org</a:t>
            </a:r>
            <a:endParaRPr sz="600" b="1" i="0" u="none" strike="noStrike" cap="none">
              <a:solidFill>
                <a:srgbClr val="999999"/>
              </a:solidFill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None/>
              <a:defRPr sz="22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270300" y="1047600"/>
            <a:ext cx="8612400" cy="38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90000" rIns="90000" bIns="90000" anchor="ctr" anchorCtr="0">
            <a:norm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marR="0" lvl="6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marR="0" lvl="7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marR="0" lvl="8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  <p:sldLayoutId id="2147483656" r:id="rId4"/>
    <p:sldLayoutId id="2147483657" r:id="rId5"/>
    <p:sldLayoutId id="2147483659" r:id="rId6"/>
    <p:sldLayoutId id="2147483661" r:id="rId7"/>
    <p:sldLayoutId id="2147483662" r:id="rId8"/>
    <p:sldLayoutId id="2147483665" r:id="rId9"/>
    <p:sldLayoutId id="2147483667" r:id="rId10"/>
    <p:sldLayoutId id="2147483672" r:id="rId11"/>
    <p:sldLayoutId id="2147483673" r:id="rId12"/>
    <p:sldLayoutId id="2147483674" r:id="rId13"/>
    <p:sldLayoutId id="2147483675" r:id="rId14"/>
    <p:sldLayoutId id="2147483677" r:id="rId15"/>
    <p:sldLayoutId id="2147483678" r:id="rId16"/>
    <p:sldLayoutId id="2147483679" r:id="rId17"/>
    <p:sldLayoutId id="2147483680" r:id="rId18"/>
    <p:sldLayoutId id="214748368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">
          <p15:clr>
            <a:srgbClr val="9E9E9E"/>
          </p15:clr>
        </p15:guide>
        <p15:guide id="2" orient="horz" pos="3070">
          <p15:clr>
            <a:srgbClr val="9E9E9E"/>
          </p15:clr>
        </p15:guide>
        <p15:guide id="3" pos="5595">
          <p15:clr>
            <a:srgbClr val="9E9E9E"/>
          </p15:clr>
        </p15:guide>
        <p15:guide id="4" orient="horz" pos="2627">
          <p15:clr>
            <a:srgbClr val="9E9E9E"/>
          </p15:clr>
        </p15:guide>
        <p15:guide id="5" orient="horz" pos="2835">
          <p15:clr>
            <a:srgbClr val="9E9E9E"/>
          </p15:clr>
        </p15:guide>
        <p15:guide id="6" orient="horz" pos="3240">
          <p15:clr>
            <a:srgbClr val="9E9E9E"/>
          </p15:clr>
        </p15:guide>
        <p15:guide id="7" orient="horz">
          <p15:clr>
            <a:srgbClr val="9E9E9E"/>
          </p15:clr>
        </p15:guide>
        <p15:guide id="8">
          <p15:clr>
            <a:srgbClr val="9E9E9E"/>
          </p15:clr>
        </p15:guide>
        <p15:guide id="9" pos="5760">
          <p15:clr>
            <a:srgbClr val="9E9E9E"/>
          </p15:clr>
        </p15:guide>
        <p15:guide id="10" pos="2405">
          <p15:clr>
            <a:srgbClr val="9E9E9E"/>
          </p15:clr>
        </p15:guide>
        <p15:guide id="11" pos="4265">
          <p15:clr>
            <a:srgbClr val="9E9E9E"/>
          </p15:clr>
        </p15:guide>
        <p15:guide id="12" pos="1502">
          <p15:clr>
            <a:srgbClr val="9E9E9E"/>
          </p15:clr>
        </p15:guide>
        <p15:guide id="13" orient="horz" pos="2867">
          <p15:clr>
            <a:srgbClr val="9E9E9E"/>
          </p15:clr>
        </p15:guide>
        <p15:guide id="14" pos="170">
          <p15:clr>
            <a:srgbClr val="9E9E9E"/>
          </p15:clr>
        </p15:guide>
        <p15:guide id="15" pos="590">
          <p15:clr>
            <a:srgbClr val="9E9E9E"/>
          </p15:clr>
        </p15:guide>
        <p15:guide id="16" pos="624">
          <p15:clr>
            <a:srgbClr val="9E9E9E"/>
          </p15:clr>
        </p15:guide>
        <p15:guide id="17" pos="1046">
          <p15:clr>
            <a:srgbClr val="9E9E9E"/>
          </p15:clr>
        </p15:guide>
        <p15:guide id="18" pos="1077">
          <p15:clr>
            <a:srgbClr val="9E9E9E"/>
          </p15:clr>
        </p15:guide>
        <p15:guide id="19" pos="1535">
          <p15:clr>
            <a:srgbClr val="9E9E9E"/>
          </p15:clr>
        </p15:guide>
        <p15:guide id="20" pos="1954">
          <p15:clr>
            <a:srgbClr val="9E9E9E"/>
          </p15:clr>
        </p15:guide>
        <p15:guide id="21" pos="1993">
          <p15:clr>
            <a:srgbClr val="9E9E9E"/>
          </p15:clr>
        </p15:guide>
        <p15:guide id="22" pos="2441">
          <p15:clr>
            <a:srgbClr val="9E9E9E"/>
          </p15:clr>
        </p15:guide>
        <p15:guide id="23" pos="2862">
          <p15:clr>
            <a:srgbClr val="9E9E9E"/>
          </p15:clr>
        </p15:guide>
        <p15:guide id="24" pos="2898">
          <p15:clr>
            <a:srgbClr val="9E9E9E"/>
          </p15:clr>
        </p15:guide>
        <p15:guide id="25" pos="3319">
          <p15:clr>
            <a:srgbClr val="9E9E9E"/>
          </p15:clr>
        </p15:guide>
        <p15:guide id="26" pos="3351">
          <p15:clr>
            <a:srgbClr val="9E9E9E"/>
          </p15:clr>
        </p15:guide>
        <p15:guide id="27" pos="3777">
          <p15:clr>
            <a:srgbClr val="9E9E9E"/>
          </p15:clr>
        </p15:guide>
        <p15:guide id="28" pos="3813">
          <p15:clr>
            <a:srgbClr val="9E9E9E"/>
          </p15:clr>
        </p15:guide>
        <p15:guide id="29" pos="4229">
          <p15:clr>
            <a:srgbClr val="9E9E9E"/>
          </p15:clr>
        </p15:guide>
        <p15:guide id="30" pos="4683">
          <p15:clr>
            <a:srgbClr val="9E9E9E"/>
          </p15:clr>
        </p15:guide>
        <p15:guide id="31" pos="4716">
          <p15:clr>
            <a:srgbClr val="9E9E9E"/>
          </p15:clr>
        </p15:guide>
        <p15:guide id="32" pos="5139">
          <p15:clr>
            <a:srgbClr val="9E9E9E"/>
          </p15:clr>
        </p15:guide>
        <p15:guide id="33" pos="5174">
          <p15:clr>
            <a:srgbClr val="9E9E9E"/>
          </p15:clr>
        </p15:guide>
        <p15:guide id="34" orient="horz" pos="373">
          <p15:clr>
            <a:srgbClr val="9E9E9E"/>
          </p15:clr>
        </p15:guide>
        <p15:guide id="35" orient="horz" pos="411">
          <p15:clr>
            <a:srgbClr val="9E9E9E"/>
          </p15:clr>
        </p15:guide>
        <p15:guide id="36" orient="horz" pos="625">
          <p15:clr>
            <a:srgbClr val="9E9E9E"/>
          </p15:clr>
        </p15:guide>
        <p15:guide id="37" orient="horz" pos="660">
          <p15:clr>
            <a:srgbClr val="9E9E9E"/>
          </p15:clr>
        </p15:guide>
        <p15:guide id="38" orient="horz" pos="867">
          <p15:clr>
            <a:srgbClr val="9E9E9E"/>
          </p15:clr>
        </p15:guide>
        <p15:guide id="39" orient="horz" pos="897">
          <p15:clr>
            <a:srgbClr val="9E9E9E"/>
          </p15:clr>
        </p15:guide>
        <p15:guide id="40" orient="horz" pos="1110">
          <p15:clr>
            <a:srgbClr val="9E9E9E"/>
          </p15:clr>
        </p15:guide>
        <p15:guide id="41" orient="horz" pos="1149">
          <p15:clr>
            <a:srgbClr val="9E9E9E"/>
          </p15:clr>
        </p15:guide>
        <p15:guide id="42" orient="horz" pos="1362">
          <p15:clr>
            <a:srgbClr val="9E9E9E"/>
          </p15:clr>
        </p15:guide>
        <p15:guide id="43" orient="horz" pos="1393">
          <p15:clr>
            <a:srgbClr val="9E9E9E"/>
          </p15:clr>
        </p15:guide>
        <p15:guide id="44" orient="horz" pos="1604">
          <p15:clr>
            <a:srgbClr val="9E9E9E"/>
          </p15:clr>
        </p15:guide>
        <p15:guide id="45" orient="horz" pos="1636">
          <p15:clr>
            <a:srgbClr val="9E9E9E"/>
          </p15:clr>
        </p15:guide>
        <p15:guide id="46" orient="horz" pos="1847">
          <p15:clr>
            <a:srgbClr val="9E9E9E"/>
          </p15:clr>
        </p15:guide>
        <p15:guide id="47" orient="horz" pos="1878">
          <p15:clr>
            <a:srgbClr val="9E9E9E"/>
          </p15:clr>
        </p15:guide>
        <p15:guide id="48" orient="horz" pos="2091">
          <p15:clr>
            <a:srgbClr val="9E9E9E"/>
          </p15:clr>
        </p15:guide>
        <p15:guide id="49" orient="horz" pos="2125">
          <p15:clr>
            <a:srgbClr val="9E9E9E"/>
          </p15:clr>
        </p15:guide>
        <p15:guide id="50" orient="horz" pos="2343">
          <p15:clr>
            <a:srgbClr val="9E9E9E"/>
          </p15:clr>
        </p15:guide>
        <p15:guide id="51" orient="horz" pos="2373">
          <p15:clr>
            <a:srgbClr val="9E9E9E"/>
          </p15:clr>
        </p15:guide>
        <p15:guide id="52" orient="horz" pos="2580">
          <p15:clr>
            <a:srgbClr val="9E9E9E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>
            <a:spLocks noGrp="1"/>
          </p:cNvSpPr>
          <p:nvPr>
            <p:ph type="body" idx="4294967295"/>
          </p:nvPr>
        </p:nvSpPr>
        <p:spPr>
          <a:xfrm>
            <a:off x="662763" y="3538463"/>
            <a:ext cx="77613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nb-NO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Teambuilding</a:t>
            </a:r>
            <a:endParaRPr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Google Shape;277;p38"/>
          <p:cNvSpPr txBox="1">
            <a:spLocks noGrp="1"/>
          </p:cNvSpPr>
          <p:nvPr>
            <p:ph type="body" idx="4294967295"/>
          </p:nvPr>
        </p:nvSpPr>
        <p:spPr>
          <a:xfrm>
            <a:off x="662764" y="2981331"/>
            <a:ext cx="7761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14285"/>
              <a:buNone/>
            </a:pP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– en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spännande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kunskaps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-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och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tekniktävling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för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 barn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och</a:t>
            </a:r>
            <a:r>
              <a:rPr lang="nb-NO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 </a:t>
            </a:r>
            <a:r>
              <a:rPr lang="nb-NO" dirty="0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  <a:sym typeface="Calibri"/>
              </a:rPr>
              <a:t>unga</a:t>
            </a:r>
            <a:endParaRPr lang="nb-NO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Tennisboll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5" y="1057250"/>
            <a:ext cx="4225500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5-10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Tennisboll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Laget står i 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cirkel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flyttar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utan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använda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händerna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tennisboll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från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lagmedlem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lagmedlem.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Om laget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väljer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bara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använda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benen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kan aktiviteten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göras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utan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använda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vare sig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armar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eller ben.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6DCAA36-195C-0BEA-2CD8-18A017CA29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16902" y="1935217"/>
            <a:ext cx="2250745" cy="23870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Bygga en LEGO-modell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5" y="1057250"/>
            <a:ext cx="4225500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30-45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LEGO-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klossar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(du kan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gruppera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så att deltagarna har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liknande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klossar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Två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två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gruppmedlemmar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sätter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sig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med ryggen mot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varandra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Den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bygger en modell av LEGO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förklarar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den andra. Den andra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försöker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bygga 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liknande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modell.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Slutligen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jämför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diskuterar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ni vad som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krävs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bygga en identisk modell.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1BE2E93-28C1-80E6-7C94-D8D8A3E20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646" y="917188"/>
            <a:ext cx="3463610" cy="346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1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Tangram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5" y="1057250"/>
            <a:ext cx="4225500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20-60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(beroende på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svårighetsgrad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mängd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Tangram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(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många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finns på </a:t>
            </a:r>
            <a:r>
              <a:rPr lang="nb-NO" sz="10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nätet</a:t>
            </a:r>
            <a:r>
              <a:rPr lang="nb-NO" sz="10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Skriv ut)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Låt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eleverna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arbeta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tillsammans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lösa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ett eller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flera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tangram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Om ni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många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i gruppen kan gruppen delas in 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flera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mindre grupper.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D321ABA-022B-BA37-5C52-C2724D9E2D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876" y="1063625"/>
            <a:ext cx="3253380" cy="329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0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Korthus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5" y="1057250"/>
            <a:ext cx="4225500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5–15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Kortlek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Låt deltagarna bygga ett så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korthus som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möjligt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b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</a:b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viktigt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de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stöttar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varandra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som ett lag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alla får bidra.</a:t>
            </a:r>
          </a:p>
        </p:txBody>
      </p:sp>
      <p:pic>
        <p:nvPicPr>
          <p:cNvPr id="2" name="Bilde 1" descr="Et bilde som inneholder Karminrød, rød&#10;&#10;Automatisk generert beskrivelse">
            <a:extLst>
              <a:ext uri="{FF2B5EF4-FFF2-40B4-BE49-F238E27FC236}">
                <a16:creationId xmlns:a16="http://schemas.microsoft.com/office/drawing/2014/main" id="{DE0BE58C-B384-D608-C500-1CBEDB6AA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111" y="1131200"/>
            <a:ext cx="3079064" cy="307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3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Den </a:t>
            </a: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öde</a:t>
            </a: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ön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4" y="1057250"/>
            <a:ext cx="4491357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20-30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Pappersark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, penna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1.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Läs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teamet: Ditt team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strandsatt på 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öde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ö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Vilka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tre saker vill ni ta med er? Ni har 10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på er att komma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överens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färdigställa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listan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1-2-3 GO!</a:t>
            </a:r>
            <a:b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</a:b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2. Presentation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diskussion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Exempel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på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frågor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-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Hur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lyckades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ni få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listan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tre saker?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-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Prioriterade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ni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sakerna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?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i så fall,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hur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prioriterade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ni?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- Var ni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inte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eniga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? Vad gjorde ni i så fall?</a:t>
            </a:r>
          </a:p>
        </p:txBody>
      </p:sp>
      <p:pic>
        <p:nvPicPr>
          <p:cNvPr id="3" name="Bilde 2" descr="Et bilde som inneholder himmel, vann, strand, palmetre&#10;&#10;Automatisk generert beskrivelse">
            <a:extLst>
              <a:ext uri="{FF2B5EF4-FFF2-40B4-BE49-F238E27FC236}">
                <a16:creationId xmlns:a16="http://schemas.microsoft.com/office/drawing/2014/main" id="{C0A1F5A9-3483-165C-04CE-564F7D17F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763" y="1282130"/>
            <a:ext cx="3513760" cy="2928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69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Marshmallows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4" y="1057250"/>
            <a:ext cx="4491357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30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Okokt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spaghetti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,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marshmallows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Deltagarna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ska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tillsammans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bygga ett så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torn som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möjligt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med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hjälp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av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spaghetti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marshmallows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Det kan vara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roligt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dela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laget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ha lite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tävling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Efteråt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kan ni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diskutera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vad som gjorde att det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högsta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tornet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CB004C5-002A-FF16-A606-87BB754B33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542" y="1595981"/>
            <a:ext cx="3280201" cy="226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9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Sortering av </a:t>
            </a: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uppgifter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4" y="1057250"/>
            <a:ext cx="4491357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10-20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Utskrift av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uppgiften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 </a:t>
            </a:r>
            <a:b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</a:b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Dela ut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följande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uppgift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be laget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lösa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den. Om laget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stort kan det vara bra att dela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laget 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flera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delar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Uppgift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Joanna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längre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Anna, men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kortare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Tom. Rune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längre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Joanna. Mari skulle vara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lägst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om det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inte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vore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Bård. Rune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inte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högst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Skriv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namnen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i ordning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från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lägsta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högsta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E554CD-2C35-C1E8-E79C-21D2C7DBA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648" y="1653215"/>
            <a:ext cx="3632563" cy="253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89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Cirkel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4" y="1057250"/>
            <a:ext cx="4491357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5-10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Ingen utrustning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krävs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Deltagarna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ställer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sig i 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cirkel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håller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varandras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händer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vända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inåt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cirkeln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Uppgiften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så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snabbt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som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möjligt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vända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cirkeln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så att alla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tittar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utåt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UTAN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släppa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händerna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Kan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även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vändas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om.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87774CE-1C85-5E14-DEF2-2CB0D3CD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831" y="1367142"/>
            <a:ext cx="2485721" cy="276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83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9"/>
          <p:cNvSpPr txBox="1">
            <a:spLocks noGrp="1"/>
          </p:cNvSpPr>
          <p:nvPr>
            <p:ph type="title"/>
          </p:nvPr>
        </p:nvSpPr>
        <p:spPr>
          <a:xfrm>
            <a:off x="270200" y="270575"/>
            <a:ext cx="7164900" cy="721500"/>
          </a:xfrm>
          <a:prstGeom prst="rect">
            <a:avLst/>
          </a:prstGeom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Blind robot</a:t>
            </a:r>
            <a:endParaRPr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35" name="Google Shape;1435;p59"/>
          <p:cNvSpPr txBox="1"/>
          <p:nvPr/>
        </p:nvSpPr>
        <p:spPr>
          <a:xfrm>
            <a:off x="466124" y="1057250"/>
            <a:ext cx="4491357" cy="36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900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Tid: 20-40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minuter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Utrustning: En kopp/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penalhus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/flaska eller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annat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föremål</a:t>
            </a: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b="1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Genomförande</a:t>
            </a:r>
            <a:r>
              <a:rPr lang="nb-NO" sz="1200" b="1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: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1.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Två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två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arbetar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tillsammans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Den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ena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roboten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den andra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programmeraren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Sätt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ögonbindel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på roboten.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2.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Placera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en kopp i andra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änden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av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rummet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Ställ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några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bord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stolar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i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vägen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så att det blir en slags labyrint.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3.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Programmeraren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instruerar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roboten att gå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genom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rummet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och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plocka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koppen. Var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noga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med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tala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om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roboten alla steg den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behöver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ta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för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att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utföra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 </a:t>
            </a:r>
            <a:r>
              <a:rPr lang="nb-NO" sz="1200" dirty="0" err="1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uppgiften</a:t>
            </a:r>
            <a:r>
              <a:rPr lang="nb-NO" sz="1200" dirty="0">
                <a:solidFill>
                  <a:schemeClr val="dk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  <a:sym typeface="Roboto Light"/>
              </a:rPr>
              <a:t>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200" dirty="0">
              <a:solidFill>
                <a:schemeClr val="dk1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  <a:sym typeface="Roboto Ligh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4601031-3409-B330-C830-06F418C2D5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50" r="7405"/>
          <a:stretch/>
        </p:blipFill>
        <p:spPr>
          <a:xfrm>
            <a:off x="5769865" y="1749537"/>
            <a:ext cx="2889504" cy="186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5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6;p38">
            <a:extLst>
              <a:ext uri="{FF2B5EF4-FFF2-40B4-BE49-F238E27FC236}">
                <a16:creationId xmlns:a16="http://schemas.microsoft.com/office/drawing/2014/main" id="{E44EB12A-6F76-9E10-A7DB-40DE861FEFE6}"/>
              </a:ext>
            </a:extLst>
          </p:cNvPr>
          <p:cNvSpPr txBox="1">
            <a:spLocks/>
          </p:cNvSpPr>
          <p:nvPr/>
        </p:nvSpPr>
        <p:spPr>
          <a:xfrm>
            <a:off x="662763" y="3538463"/>
            <a:ext cx="77613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marR="0" lvl="6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marR="0" lvl="7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marR="0" lvl="8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 sz="1400" b="0" i="0" u="none" strike="noStrike" cap="non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indent="0" algn="ctr">
              <a:buClr>
                <a:schemeClr val="lt1"/>
              </a:buClr>
              <a:buSzPts val="1200"/>
              <a:buFont typeface="Roboto Light"/>
              <a:buNone/>
            </a:pPr>
            <a:r>
              <a:rPr lang="nb-NO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Lykke til!</a:t>
            </a:r>
          </a:p>
        </p:txBody>
      </p:sp>
    </p:spTree>
    <p:extLst>
      <p:ext uri="{BB962C8B-B14F-4D97-AF65-F5344CB8AC3E}">
        <p14:creationId xmlns:p14="http://schemas.microsoft.com/office/powerpoint/2010/main" val="2643699642"/>
      </p:ext>
    </p:extLst>
  </p:cSld>
  <p:clrMapOvr>
    <a:masterClrMapping/>
  </p:clrMapOvr>
</p:sld>
</file>

<file path=ppt/theme/theme1.xml><?xml version="1.0" encoding="utf-8"?>
<a:theme xmlns:a="http://schemas.openxmlformats.org/drawingml/2006/main" name="FLL">
  <a:themeElements>
    <a:clrScheme name="Streamline">
      <a:dk1>
        <a:srgbClr val="414042"/>
      </a:dk1>
      <a:lt1>
        <a:srgbClr val="FFFFFF"/>
      </a:lt1>
      <a:dk2>
        <a:srgbClr val="002B56"/>
      </a:dk2>
      <a:lt2>
        <a:srgbClr val="E6E7E8"/>
      </a:lt2>
      <a:accent1>
        <a:srgbClr val="88AFF7"/>
      </a:accent1>
      <a:accent2>
        <a:srgbClr val="FF8E50"/>
      </a:accent2>
      <a:accent3>
        <a:srgbClr val="5FBE89"/>
      </a:accent3>
      <a:accent4>
        <a:srgbClr val="FFCB33"/>
      </a:accent4>
      <a:accent5>
        <a:srgbClr val="EF7918"/>
      </a:accent5>
      <a:accent6>
        <a:srgbClr val="E30513"/>
      </a:accent6>
      <a:hlink>
        <a:srgbClr val="8C8C8C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651</Words>
  <Application>Microsoft Macintosh PowerPoint</Application>
  <PresentationFormat>Skjermfremvisning (16:9)</PresentationFormat>
  <Paragraphs>96</Paragraphs>
  <Slides>11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Calibri</vt:lpstr>
      <vt:lpstr>Roboto Light</vt:lpstr>
      <vt:lpstr>Arial</vt:lpstr>
      <vt:lpstr>Roboto</vt:lpstr>
      <vt:lpstr>FLL</vt:lpstr>
      <vt:lpstr>PowerPoint-presentasjon</vt:lpstr>
      <vt:lpstr>Tennisboll</vt:lpstr>
      <vt:lpstr>Bygga en LEGO-modell</vt:lpstr>
      <vt:lpstr>Tangram</vt:lpstr>
      <vt:lpstr>Korthus</vt:lpstr>
      <vt:lpstr>Den öde ön</vt:lpstr>
      <vt:lpstr>Marshmallows</vt:lpstr>
      <vt:lpstr>Sortering av uppgifter</vt:lpstr>
      <vt:lpstr>Cirkel</vt:lpstr>
      <vt:lpstr>Blind robot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Marte Antonsen</cp:lastModifiedBy>
  <cp:revision>4</cp:revision>
  <dcterms:modified xsi:type="dcterms:W3CDTF">2025-09-15T13:12:14Z</dcterms:modified>
</cp:coreProperties>
</file>