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318" r:id="rId17"/>
    <p:sldId id="275" r:id="rId18"/>
    <p:sldId id="332" r:id="rId19"/>
    <p:sldId id="371" r:id="rId20"/>
    <p:sldId id="333" r:id="rId21"/>
    <p:sldId id="277" r:id="rId22"/>
    <p:sldId id="278" r:id="rId23"/>
    <p:sldId id="279" r:id="rId24"/>
    <p:sldId id="280" r:id="rId25"/>
    <p:sldId id="281" r:id="rId26"/>
    <p:sldId id="282" r:id="rId27"/>
    <p:sldId id="283" r:id="rId28"/>
    <p:sldId id="284" r:id="rId29"/>
    <p:sldId id="285" r:id="rId30"/>
    <p:sldId id="286" r:id="rId31"/>
  </p:sldIdLst>
  <p:sldSz cx="9144000" cy="5143500" type="screen16x9"/>
  <p:notesSz cx="6858000" cy="9144000"/>
  <p:embeddedFontLst>
    <p:embeddedFont>
      <p:font typeface="Chalkduster" panose="03050602040202020205" pitchFamily="66" charset="77"/>
      <p:regular r:id="rId33"/>
    </p:embeddedFont>
    <p:embeddedFont>
      <p:font typeface="Roboto" panose="02000000000000000000" pitchFamily="2" charset="0"/>
      <p:regular r:id="rId34"/>
      <p:bold r:id="rId35"/>
      <p:italic r:id="rId36"/>
      <p:boldItalic r:id="rId37"/>
    </p:embeddedFont>
    <p:embeddedFont>
      <p:font typeface="Roboto Light" panose="02000000000000000000" pitchFamily="2" charset="0"/>
      <p:regular r:id="rId38"/>
      <p:italic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849">
          <p15:clr>
            <a:srgbClr val="A4A3A4"/>
          </p15:clr>
        </p15:guide>
        <p15:guide id="2" pos="340">
          <p15:clr>
            <a:srgbClr val="A4A3A4"/>
          </p15:clr>
        </p15:guide>
        <p15:guide id="3" orient="horz" pos="425">
          <p15:clr>
            <a:srgbClr val="747775"/>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jbbDgVqVBElKg6RPL230iEF8Swu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ann Johnse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51"/>
    <p:restoredTop sz="66805"/>
  </p:normalViewPr>
  <p:slideViewPr>
    <p:cSldViewPr snapToGrid="0">
      <p:cViewPr varScale="1">
        <p:scale>
          <a:sx n="103" d="100"/>
          <a:sy n="103" d="100"/>
        </p:scale>
        <p:origin x="1760" y="168"/>
      </p:cViewPr>
      <p:guideLst>
        <p:guide orient="horz" pos="849"/>
        <p:guide pos="340"/>
        <p:guide orient="horz" pos="425"/>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50" Type="http://customschemas.google.com/relationships/presentationmetadata" Target="meta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20" Type="http://schemas.openxmlformats.org/officeDocument/2006/relationships/slide" Target="slides/slide19.xml"/><Relationship Id="rId5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270"/>
              </a:spcBef>
              <a:spcAft>
                <a:spcPts val="0"/>
              </a:spcAft>
              <a:buClr>
                <a:srgbClr val="000000"/>
              </a:buClr>
              <a:buSzPts val="14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20"/>
              </a:spcBef>
              <a:spcAft>
                <a:spcPts val="0"/>
              </a:spcAft>
              <a:buClr>
                <a:schemeClr val="dk1"/>
              </a:buClr>
              <a:buSzPts val="1600"/>
              <a:buNone/>
            </a:pPr>
            <a:endParaRPr lang="sv-SE" noProof="0" dirty="0"/>
          </a:p>
          <a:p>
            <a:pPr marL="0" lvl="0" indent="0" algn="l" rtl="0">
              <a:lnSpc>
                <a:spcPct val="100000"/>
              </a:lnSpc>
              <a:spcBef>
                <a:spcPts val="320"/>
              </a:spcBef>
              <a:spcAft>
                <a:spcPts val="0"/>
              </a:spcAft>
              <a:buClr>
                <a:schemeClr val="dk1"/>
              </a:buClr>
              <a:buSzPts val="1600"/>
              <a:buNone/>
            </a:pPr>
            <a:r>
              <a:rPr lang="sv-SE" noProof="0" dirty="0"/>
              <a:t>Välkommen som deltagare i FIRST LEGO League! </a:t>
            </a:r>
          </a:p>
          <a:p>
            <a:pPr marL="0" lvl="0" indent="0" algn="l" rtl="0">
              <a:lnSpc>
                <a:spcPct val="100000"/>
              </a:lnSpc>
              <a:spcBef>
                <a:spcPts val="320"/>
              </a:spcBef>
              <a:spcAft>
                <a:spcPts val="0"/>
              </a:spcAft>
              <a:buClr>
                <a:schemeClr val="dk1"/>
              </a:buClr>
              <a:buSzPts val="1600"/>
              <a:buNone/>
            </a:pPr>
            <a:endParaRPr lang="sv-SE" noProof="0" dirty="0"/>
          </a:p>
          <a:p>
            <a:pPr marL="0" lvl="0" indent="0" algn="l" rtl="0">
              <a:lnSpc>
                <a:spcPct val="100000"/>
              </a:lnSpc>
              <a:spcBef>
                <a:spcPts val="320"/>
              </a:spcBef>
              <a:spcAft>
                <a:spcPts val="0"/>
              </a:spcAft>
              <a:buClr>
                <a:schemeClr val="dk1"/>
              </a:buClr>
              <a:buSzPts val="1600"/>
              <a:buNone/>
            </a:pPr>
            <a:r>
              <a:rPr lang="sv-SE" noProof="0" dirty="0"/>
              <a:t>FLL är en av världens största teknologi- och kunskapstävling, och tillsammans över 40 000 andra lag runt om i världen kommer ni att vara med och lösa årets uppdrag! Det häftiga är att inga av lagen kommer att göra det på samma sätt!</a:t>
            </a:r>
          </a:p>
          <a:p>
            <a:pPr marL="0" lvl="0" indent="0" algn="l" rtl="0">
              <a:lnSpc>
                <a:spcPct val="100000"/>
              </a:lnSpc>
              <a:spcBef>
                <a:spcPts val="320"/>
              </a:spcBef>
              <a:spcAft>
                <a:spcPts val="0"/>
              </a:spcAft>
              <a:buClr>
                <a:schemeClr val="dk1"/>
              </a:buClr>
              <a:buSzPts val="1600"/>
              <a:buNone/>
            </a:pPr>
            <a:endParaRPr lang="sv-SE" noProof="0" dirty="0"/>
          </a:p>
          <a:p>
            <a:pPr marL="0" lvl="0" indent="0" algn="l" rtl="0">
              <a:lnSpc>
                <a:spcPct val="100000"/>
              </a:lnSpc>
              <a:spcBef>
                <a:spcPts val="320"/>
              </a:spcBef>
              <a:spcAft>
                <a:spcPts val="0"/>
              </a:spcAft>
              <a:buClr>
                <a:schemeClr val="dk1"/>
              </a:buClr>
              <a:buSzPts val="1600"/>
              <a:buNone/>
            </a:pPr>
            <a:r>
              <a:rPr lang="sv-SE" noProof="0" dirty="0"/>
              <a:t>Ni ska hitta lösningar som ingen vuxen har tänkt på och vara med och göra världen till en bättre plats. Genom programmering, forskning och presentationer av ert arbete kommer ni att arbeta som riktiga ingenjörer, uppfinnare och programmerare. Uppdraget sträcker sig över 8 veckor och avslutas med en turnering där ni tävlar mot andra lag i ert närområde.</a:t>
            </a:r>
          </a:p>
        </p:txBody>
      </p:sp>
      <p:sp>
        <p:nvSpPr>
          <p:cNvPr id="197" name="Google Shape;197;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o-NO" dirty="0" err="1"/>
              <a:t>Engagera</a:t>
            </a:r>
            <a:r>
              <a:rPr lang="no-NO" dirty="0"/>
              <a:t> </a:t>
            </a:r>
            <a:r>
              <a:rPr lang="no-NO" dirty="0" err="1"/>
              <a:t>och</a:t>
            </a:r>
            <a:r>
              <a:rPr lang="no-NO" dirty="0"/>
              <a:t> </a:t>
            </a:r>
            <a:r>
              <a:rPr lang="no-NO" dirty="0" err="1"/>
              <a:t>förbered</a:t>
            </a:r>
            <a:r>
              <a:rPr lang="no-NO" dirty="0"/>
              <a:t> </a:t>
            </a:r>
            <a:r>
              <a:rPr lang="no-NO" dirty="0" err="1"/>
              <a:t>dina</a:t>
            </a:r>
            <a:r>
              <a:rPr lang="no-NO" dirty="0"/>
              <a:t> elever på vad FLL </a:t>
            </a:r>
            <a:r>
              <a:rPr lang="no-NO" dirty="0" err="1"/>
              <a:t>innebär</a:t>
            </a:r>
            <a:r>
              <a:rPr lang="no-NO" dirty="0"/>
              <a:t>. </a:t>
            </a:r>
            <a:endParaRPr dirty="0"/>
          </a:p>
        </p:txBody>
      </p:sp>
      <p:sp>
        <p:nvSpPr>
          <p:cNvPr id="203" name="Google Shape;203;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 name="Google Shape;210;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sv-SE" dirty="0"/>
              <a:t>I årets uppdrag ska vi lösa flera problem:</a:t>
            </a:r>
          </a:p>
          <a:p>
            <a:pPr marL="457200" lvl="0" indent="-304800" algn="l" rtl="0">
              <a:lnSpc>
                <a:spcPct val="115000"/>
              </a:lnSpc>
              <a:spcBef>
                <a:spcPts val="1200"/>
              </a:spcBef>
              <a:spcAft>
                <a:spcPts val="0"/>
              </a:spcAft>
              <a:buClr>
                <a:schemeClr val="dk1"/>
              </a:buClr>
              <a:buSzPts val="1200"/>
              <a:buFont typeface="Calibri"/>
              <a:buChar char="●"/>
            </a:pPr>
            <a:r>
              <a:rPr lang="sv-SE" dirty="0"/>
              <a:t>Vi ska hitta en innovativ lösning på en problemställning vi själva väljer</a:t>
            </a:r>
            <a:br>
              <a:rPr lang="sv-SE" dirty="0"/>
            </a:br>
            <a:endParaRPr lang="sv-SE" dirty="0"/>
          </a:p>
          <a:p>
            <a:pPr marL="457200" lvl="0" indent="-304800" algn="l" rtl="0">
              <a:lnSpc>
                <a:spcPct val="115000"/>
              </a:lnSpc>
              <a:spcBef>
                <a:spcPts val="0"/>
              </a:spcBef>
              <a:spcAft>
                <a:spcPts val="0"/>
              </a:spcAft>
              <a:buClr>
                <a:schemeClr val="dk1"/>
              </a:buClr>
              <a:buSzPts val="1200"/>
              <a:buFont typeface="Calibri"/>
              <a:buChar char="●"/>
            </a:pPr>
            <a:r>
              <a:rPr lang="sv-SE" dirty="0"/>
              <a:t>Vi ska designa en robot byggd av LEGO</a:t>
            </a:r>
            <a:br>
              <a:rPr lang="sv-SE" dirty="0"/>
            </a:br>
            <a:endParaRPr lang="sv-SE" dirty="0"/>
          </a:p>
          <a:p>
            <a:pPr marL="457200" lvl="0" indent="-304800" algn="l" rtl="0">
              <a:lnSpc>
                <a:spcPct val="115000"/>
              </a:lnSpc>
              <a:spcBef>
                <a:spcPts val="0"/>
              </a:spcBef>
              <a:spcAft>
                <a:spcPts val="0"/>
              </a:spcAft>
              <a:buClr>
                <a:schemeClr val="dk1"/>
              </a:buClr>
              <a:buSzPts val="1200"/>
              <a:buFont typeface="Calibri"/>
              <a:buChar char="●"/>
            </a:pPr>
            <a:r>
              <a:rPr lang="sv-SE" dirty="0"/>
              <a:t>Vi ska programmera roboten att lösa uppdrag på en robotbana</a:t>
            </a:r>
            <a:br>
              <a:rPr lang="sv-SE" dirty="0"/>
            </a:br>
            <a:endParaRPr lang="sv-SE" dirty="0"/>
          </a:p>
          <a:p>
            <a:pPr marL="457200" lvl="0" indent="-304800" algn="l" rtl="0">
              <a:lnSpc>
                <a:spcPct val="115000"/>
              </a:lnSpc>
              <a:spcBef>
                <a:spcPts val="0"/>
              </a:spcBef>
              <a:spcAft>
                <a:spcPts val="0"/>
              </a:spcAft>
              <a:buClr>
                <a:schemeClr val="dk1"/>
              </a:buClr>
              <a:buSzPts val="1200"/>
              <a:buFont typeface="Calibri"/>
              <a:buChar char="●"/>
            </a:pPr>
            <a:r>
              <a:rPr lang="sv-SE" dirty="0"/>
              <a:t>Vi ska arbeta utifrån kärnvärdena och komma ihåg att vara ett bra lag!</a:t>
            </a:r>
          </a:p>
          <a:p>
            <a:pPr marL="0" lvl="0" indent="0" algn="l" rtl="0">
              <a:lnSpc>
                <a:spcPct val="100000"/>
              </a:lnSpc>
              <a:spcBef>
                <a:spcPts val="360"/>
              </a:spcBef>
              <a:spcAft>
                <a:spcPts val="0"/>
              </a:spcAft>
              <a:buSzPts val="1400"/>
              <a:buNone/>
            </a:pPr>
            <a:endParaRPr b="0" dirty="0"/>
          </a:p>
        </p:txBody>
      </p:sp>
      <p:sp>
        <p:nvSpPr>
          <p:cNvPr id="211" name="Google Shape;211;p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sv-SE" dirty="0"/>
              <a:t>Kärnvärdena i FLL är hörnstenarna i projektet. De är de grundläggande elementen som skiljer FLL från andra projekt av samma slag.</a:t>
            </a:r>
          </a:p>
          <a:p>
            <a:pPr marL="0" lvl="0" indent="0" algn="l" rtl="0">
              <a:lnSpc>
                <a:spcPct val="115000"/>
              </a:lnSpc>
              <a:spcBef>
                <a:spcPts val="1200"/>
              </a:spcBef>
              <a:spcAft>
                <a:spcPts val="0"/>
              </a:spcAft>
              <a:buClr>
                <a:schemeClr val="dk1"/>
              </a:buClr>
              <a:buSzPts val="1100"/>
              <a:buFont typeface="Arial"/>
              <a:buNone/>
            </a:pPr>
            <a:r>
              <a:rPr lang="sv-SE" dirty="0"/>
              <a:t>Laget ska arbeta med kärnvärdena under hela projektet – både direkt och indirekt. Under arbetsperioden bör laget dokumentera situationer där de visar att de använder kärnvärdena, så att de enkelt kan förmedla det på turneringen. Kärnvärdena ska inte bara användas under arbetsperioden, utan också på turneringen.</a:t>
            </a:r>
          </a:p>
        </p:txBody>
      </p:sp>
      <p:sp>
        <p:nvSpPr>
          <p:cNvPr id="270" name="Google Shape;270;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317500" algn="l" rtl="0">
              <a:spcBef>
                <a:spcPts val="0"/>
              </a:spcBef>
              <a:spcAft>
                <a:spcPts val="0"/>
              </a:spcAft>
              <a:buClr>
                <a:srgbClr val="196B24"/>
              </a:buClr>
              <a:buSzPts val="1400"/>
              <a:buAutoNum type="arabicPeriod"/>
            </a:pPr>
            <a:r>
              <a:rPr lang="sv-SE" sz="1800" dirty="0">
                <a:solidFill>
                  <a:srgbClr val="196B24"/>
                </a:solidFill>
              </a:rPr>
              <a:t>Lämna in en skriftlig rapport om ert arbete och era resultat före turneringen</a:t>
            </a:r>
            <a:br>
              <a:rPr lang="sv-SE" sz="1800" dirty="0">
                <a:solidFill>
                  <a:srgbClr val="196B24"/>
                </a:solidFill>
              </a:rPr>
            </a:br>
            <a:endParaRPr lang="sv-SE" sz="1800" dirty="0">
              <a:solidFill>
                <a:srgbClr val="196B24"/>
              </a:solidFill>
            </a:endParaRPr>
          </a:p>
          <a:p>
            <a:pPr marL="457200" lvl="0" indent="-317500" algn="l" rtl="0">
              <a:spcBef>
                <a:spcPts val="0"/>
              </a:spcBef>
              <a:spcAft>
                <a:spcPts val="0"/>
              </a:spcAft>
              <a:buClr>
                <a:srgbClr val="196B24"/>
              </a:buClr>
              <a:buSzPts val="1400"/>
              <a:buAutoNum type="arabicPeriod"/>
            </a:pPr>
            <a:r>
              <a:rPr lang="sv-SE" sz="1800" dirty="0">
                <a:solidFill>
                  <a:srgbClr val="196B24"/>
                </a:solidFill>
              </a:rPr>
              <a:t>Hålla presentationer av innovativt projekt och teknologi (2 × 5 minuter)</a:t>
            </a:r>
            <a:br>
              <a:rPr lang="sv-SE" sz="1800" dirty="0">
                <a:solidFill>
                  <a:srgbClr val="196B24"/>
                </a:solidFill>
              </a:rPr>
            </a:br>
            <a:endParaRPr lang="sv-SE" sz="1800" dirty="0">
              <a:solidFill>
                <a:srgbClr val="196B24"/>
              </a:solidFill>
            </a:endParaRPr>
          </a:p>
          <a:p>
            <a:pPr marL="457200" lvl="0" indent="-317500" algn="l" rtl="0">
              <a:spcBef>
                <a:spcPts val="0"/>
              </a:spcBef>
              <a:spcAft>
                <a:spcPts val="0"/>
              </a:spcAft>
              <a:buClr>
                <a:srgbClr val="196B24"/>
              </a:buClr>
              <a:buSzPts val="1400"/>
              <a:buAutoNum type="arabicPeriod"/>
            </a:pPr>
            <a:r>
              <a:rPr lang="sv-SE" sz="1800" dirty="0">
                <a:solidFill>
                  <a:srgbClr val="196B24"/>
                </a:solidFill>
              </a:rPr>
              <a:t>Programmera och öva inför robotmatcher på turneringen (3 × 2,5 minuter)</a:t>
            </a:r>
            <a:br>
              <a:rPr lang="sv-SE" sz="1800" dirty="0">
                <a:solidFill>
                  <a:srgbClr val="196B24"/>
                </a:solidFill>
              </a:rPr>
            </a:br>
            <a:endParaRPr lang="sv-SE" sz="1800" dirty="0">
              <a:solidFill>
                <a:srgbClr val="196B24"/>
              </a:solidFill>
            </a:endParaRPr>
          </a:p>
          <a:p>
            <a:pPr marL="457200" lvl="0" indent="-317500" algn="l" rtl="0">
              <a:spcBef>
                <a:spcPts val="0"/>
              </a:spcBef>
              <a:spcAft>
                <a:spcPts val="0"/>
              </a:spcAft>
              <a:buClr>
                <a:srgbClr val="196B24"/>
              </a:buClr>
              <a:buSzPts val="1400"/>
              <a:buAutoNum type="arabicPeriod"/>
            </a:pPr>
            <a:r>
              <a:rPr lang="sv-SE" sz="1800" dirty="0">
                <a:solidFill>
                  <a:srgbClr val="196B24"/>
                </a:solidFill>
              </a:rPr>
              <a:t>Dekorera montern på turneringen</a:t>
            </a:r>
            <a:br>
              <a:rPr lang="sv-SE" sz="1800" dirty="0">
                <a:solidFill>
                  <a:srgbClr val="196B24"/>
                </a:solidFill>
              </a:rPr>
            </a:br>
            <a:endParaRPr lang="sv-SE" sz="1800" dirty="0">
              <a:solidFill>
                <a:srgbClr val="196B24"/>
              </a:solidFill>
            </a:endParaRPr>
          </a:p>
          <a:p>
            <a:pPr marL="457200" lvl="0" indent="-317500" algn="l" rtl="0">
              <a:spcBef>
                <a:spcPts val="0"/>
              </a:spcBef>
              <a:spcAft>
                <a:spcPts val="0"/>
              </a:spcAft>
              <a:buClr>
                <a:srgbClr val="196B24"/>
              </a:buClr>
              <a:buSzPts val="1400"/>
              <a:buAutoNum type="arabicPeriod"/>
            </a:pPr>
            <a:r>
              <a:rPr lang="sv-SE" sz="1800" dirty="0">
                <a:solidFill>
                  <a:srgbClr val="196B24"/>
                </a:solidFill>
              </a:rPr>
              <a:t>Använda kärnvärdena under hela uppdragsperioden och på turneringsdagen</a:t>
            </a:r>
            <a:br>
              <a:rPr lang="sv-SE" sz="1800" dirty="0">
                <a:solidFill>
                  <a:srgbClr val="196B24"/>
                </a:solidFill>
              </a:rPr>
            </a:br>
            <a:endParaRPr lang="sv-SE" sz="1800" dirty="0">
              <a:solidFill>
                <a:srgbClr val="196B24"/>
              </a:solidFill>
            </a:endParaRPr>
          </a:p>
          <a:p>
            <a:pPr marL="457200" lvl="0" indent="-317500" algn="l" rtl="0">
              <a:spcBef>
                <a:spcPts val="0"/>
              </a:spcBef>
              <a:spcAft>
                <a:spcPts val="0"/>
              </a:spcAft>
              <a:buClr>
                <a:srgbClr val="196B24"/>
              </a:buClr>
              <a:buSzPts val="1400"/>
              <a:buAutoNum type="arabicPeriod"/>
            </a:pPr>
            <a:r>
              <a:rPr lang="sv-SE" sz="1800" dirty="0">
                <a:solidFill>
                  <a:srgbClr val="196B24"/>
                </a:solidFill>
              </a:rPr>
              <a:t>Delta i turneringen</a:t>
            </a:r>
          </a:p>
          <a:p>
            <a:pPr marL="171450" marR="0" lvl="0" indent="-57150" algn="l" rtl="0">
              <a:lnSpc>
                <a:spcPct val="100000"/>
              </a:lnSpc>
              <a:spcBef>
                <a:spcPts val="0"/>
              </a:spcBef>
              <a:spcAft>
                <a:spcPts val="0"/>
              </a:spcAft>
              <a:buClr>
                <a:schemeClr val="dk1"/>
              </a:buClr>
              <a:buSzPts val="1800"/>
              <a:buFont typeface="Calibri"/>
              <a:buNone/>
            </a:pPr>
            <a:endParaRPr sz="1800" b="0" dirty="0">
              <a:solidFill>
                <a:srgbClr val="196B24"/>
              </a:solidFill>
              <a:latin typeface="Arial"/>
              <a:ea typeface="Arial"/>
              <a:cs typeface="Arial"/>
              <a:sym typeface="Arial"/>
            </a:endParaRPr>
          </a:p>
        </p:txBody>
      </p:sp>
      <p:sp>
        <p:nvSpPr>
          <p:cNvPr id="279" name="Google Shape;279;p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b-NO" dirty="0"/>
              <a:t>SE film om FLL</a:t>
            </a:r>
            <a:br>
              <a:rPr lang="nb-NO" dirty="0"/>
            </a:br>
            <a:r>
              <a:rPr lang="nb-NO" dirty="0" err="1"/>
              <a:t>https</a:t>
            </a:r>
            <a:r>
              <a:rPr lang="nb-NO" dirty="0"/>
              <a:t>://</a:t>
            </a:r>
            <a:r>
              <a:rPr lang="nb-NO" dirty="0" err="1"/>
              <a:t>www.youtube.com</a:t>
            </a:r>
            <a:r>
              <a:rPr lang="nb-NO" dirty="0"/>
              <a:t>/</a:t>
            </a:r>
            <a:r>
              <a:rPr lang="nb-NO" dirty="0" err="1"/>
              <a:t>watch?v</a:t>
            </a:r>
            <a:r>
              <a:rPr lang="nb-NO" dirty="0"/>
              <a:t>=Ka0qUMWJAdA</a:t>
            </a:r>
          </a:p>
          <a:p>
            <a:pPr marL="0" lvl="0" indent="0" algn="l" rtl="0">
              <a:lnSpc>
                <a:spcPct val="100000"/>
              </a:lnSpc>
              <a:spcBef>
                <a:spcPts val="360"/>
              </a:spcBef>
              <a:spcAft>
                <a:spcPts val="0"/>
              </a:spcAft>
              <a:buSzPts val="1400"/>
              <a:buNone/>
            </a:pPr>
            <a:endParaRPr lang="sv-SE" dirty="0"/>
          </a:p>
        </p:txBody>
      </p:sp>
      <p:sp>
        <p:nvSpPr>
          <p:cNvPr id="297" name="Google Shape;297;p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rgbClr val="000000"/>
              </a:buClr>
              <a:buSzPts val="1400"/>
              <a:buFont typeface="Arial"/>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o-NO" dirty="0" err="1"/>
              <a:t>Denna</a:t>
            </a:r>
            <a:r>
              <a:rPr lang="no-NO" dirty="0"/>
              <a:t> bild </a:t>
            </a:r>
            <a:r>
              <a:rPr lang="no-NO" dirty="0" err="1"/>
              <a:t>är</a:t>
            </a:r>
            <a:r>
              <a:rPr lang="no-NO" dirty="0"/>
              <a:t> </a:t>
            </a:r>
            <a:r>
              <a:rPr lang="no-NO" dirty="0" err="1"/>
              <a:t>till</a:t>
            </a:r>
            <a:r>
              <a:rPr lang="no-NO" dirty="0"/>
              <a:t> </a:t>
            </a:r>
            <a:r>
              <a:rPr lang="no-NO" dirty="0" err="1"/>
              <a:t>för</a:t>
            </a:r>
            <a:r>
              <a:rPr lang="no-NO" dirty="0"/>
              <a:t> att visa </a:t>
            </a:r>
            <a:r>
              <a:rPr lang="no-NO" dirty="0" err="1"/>
              <a:t>eleverna</a:t>
            </a:r>
            <a:r>
              <a:rPr lang="no-NO" dirty="0"/>
              <a:t> att alla kommer att hitta en roll i FLL-</a:t>
            </a:r>
            <a:r>
              <a:rPr lang="no-NO" dirty="0" err="1"/>
              <a:t>projektet</a:t>
            </a:r>
            <a:r>
              <a:rPr lang="no-NO" dirty="0"/>
              <a:t>. </a:t>
            </a:r>
            <a:r>
              <a:rPr lang="no-NO" dirty="0" err="1"/>
              <a:t>Även</a:t>
            </a:r>
            <a:r>
              <a:rPr lang="no-NO" dirty="0"/>
              <a:t> om det </a:t>
            </a:r>
            <a:r>
              <a:rPr lang="no-NO" dirty="0" err="1"/>
              <a:t>är</a:t>
            </a:r>
            <a:r>
              <a:rPr lang="no-NO" dirty="0"/>
              <a:t> </a:t>
            </a:r>
            <a:r>
              <a:rPr lang="no-NO" dirty="0" err="1"/>
              <a:t>idealiskt</a:t>
            </a:r>
            <a:r>
              <a:rPr lang="no-NO" dirty="0"/>
              <a:t> att alla får prova på alla aktiviteter, så </a:t>
            </a:r>
            <a:r>
              <a:rPr lang="no-NO" dirty="0" err="1"/>
              <a:t>är</a:t>
            </a:r>
            <a:r>
              <a:rPr lang="no-NO" dirty="0"/>
              <a:t> det </a:t>
            </a:r>
            <a:r>
              <a:rPr lang="no-NO" dirty="0" err="1"/>
              <a:t>ofta</a:t>
            </a:r>
            <a:r>
              <a:rPr lang="no-NO" dirty="0"/>
              <a:t> </a:t>
            </a:r>
            <a:r>
              <a:rPr lang="no-NO" dirty="0" err="1"/>
              <a:t>tryggt</a:t>
            </a:r>
            <a:r>
              <a:rPr lang="no-NO" dirty="0"/>
              <a:t> </a:t>
            </a:r>
            <a:r>
              <a:rPr lang="no-NO" dirty="0" err="1"/>
              <a:t>och</a:t>
            </a:r>
            <a:r>
              <a:rPr lang="no-NO" dirty="0"/>
              <a:t> </a:t>
            </a:r>
            <a:r>
              <a:rPr lang="no-NO" dirty="0" err="1"/>
              <a:t>inspirerande</a:t>
            </a:r>
            <a:r>
              <a:rPr lang="no-NO" dirty="0"/>
              <a:t> </a:t>
            </a:r>
            <a:r>
              <a:rPr lang="no-NO" dirty="0" err="1"/>
              <a:t>för</a:t>
            </a:r>
            <a:r>
              <a:rPr lang="no-NO" dirty="0"/>
              <a:t> deltagarna att hitta en roll som de </a:t>
            </a:r>
            <a:r>
              <a:rPr lang="no-NO" dirty="0" err="1"/>
              <a:t>identifierar</a:t>
            </a:r>
            <a:r>
              <a:rPr lang="no-NO" dirty="0"/>
              <a:t> sig med </a:t>
            </a:r>
            <a:r>
              <a:rPr lang="no-NO" dirty="0" err="1"/>
              <a:t>och</a:t>
            </a:r>
            <a:r>
              <a:rPr lang="no-NO" dirty="0"/>
              <a:t> som de vet att de kan </a:t>
            </a:r>
            <a:r>
              <a:rPr lang="no-NO" dirty="0" err="1"/>
              <a:t>bemästra</a:t>
            </a:r>
            <a:r>
              <a:rPr lang="no-NO" dirty="0"/>
              <a:t>. </a:t>
            </a:r>
            <a:r>
              <a:rPr lang="no-NO" dirty="0" err="1"/>
              <a:t>Här</a:t>
            </a:r>
            <a:r>
              <a:rPr lang="no-NO" dirty="0"/>
              <a:t> kan du </a:t>
            </a:r>
            <a:r>
              <a:rPr lang="no-NO" dirty="0" err="1"/>
              <a:t>lägga</a:t>
            </a:r>
            <a:r>
              <a:rPr lang="no-NO" dirty="0"/>
              <a:t> </a:t>
            </a:r>
            <a:r>
              <a:rPr lang="no-NO" dirty="0" err="1"/>
              <a:t>till</a:t>
            </a:r>
            <a:r>
              <a:rPr lang="no-NO" dirty="0"/>
              <a:t> eller ta bort </a:t>
            </a:r>
            <a:r>
              <a:rPr lang="no-NO" dirty="0" err="1"/>
              <a:t>uppgifter</a:t>
            </a:r>
            <a:r>
              <a:rPr lang="no-NO" dirty="0"/>
              <a:t> </a:t>
            </a:r>
            <a:r>
              <a:rPr lang="no-NO" dirty="0" err="1"/>
              <a:t>för</a:t>
            </a:r>
            <a:r>
              <a:rPr lang="no-NO" dirty="0"/>
              <a:t> att anpassa den </a:t>
            </a:r>
            <a:r>
              <a:rPr lang="no-NO" dirty="0" err="1"/>
              <a:t>till</a:t>
            </a:r>
            <a:r>
              <a:rPr lang="no-NO" dirty="0"/>
              <a:t> din klass.</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r>
              <a:rPr lang="no-NO" dirty="0"/>
              <a:t>Du kan </a:t>
            </a:r>
            <a:r>
              <a:rPr lang="no-NO" dirty="0" err="1"/>
              <a:t>avsluta</a:t>
            </a:r>
            <a:r>
              <a:rPr lang="no-NO" dirty="0"/>
              <a:t> </a:t>
            </a:r>
            <a:r>
              <a:rPr lang="no-NO" dirty="0" err="1"/>
              <a:t>sessionen</a:t>
            </a:r>
            <a:r>
              <a:rPr lang="no-NO" dirty="0"/>
              <a:t> </a:t>
            </a:r>
            <a:r>
              <a:rPr lang="no-NO" dirty="0" err="1"/>
              <a:t>genom</a:t>
            </a:r>
            <a:r>
              <a:rPr lang="no-NO" dirty="0"/>
              <a:t> att </a:t>
            </a:r>
            <a:r>
              <a:rPr lang="no-NO" dirty="0" err="1"/>
              <a:t>låta</a:t>
            </a:r>
            <a:r>
              <a:rPr lang="no-NO" dirty="0"/>
              <a:t> </a:t>
            </a:r>
            <a:r>
              <a:rPr lang="no-NO" dirty="0" err="1"/>
              <a:t>eleverna</a:t>
            </a:r>
            <a:r>
              <a:rPr lang="no-NO" dirty="0"/>
              <a:t> </a:t>
            </a:r>
            <a:r>
              <a:rPr lang="no-NO" dirty="0" err="1"/>
              <a:t>läsa</a:t>
            </a:r>
            <a:r>
              <a:rPr lang="no-NO" dirty="0"/>
              <a:t> </a:t>
            </a:r>
            <a:r>
              <a:rPr lang="no-NO" dirty="0" err="1"/>
              <a:t>beskrivningarna</a:t>
            </a:r>
            <a:r>
              <a:rPr lang="no-NO" dirty="0"/>
              <a:t> av de </a:t>
            </a:r>
            <a:r>
              <a:rPr lang="no-NO" dirty="0" err="1"/>
              <a:t>olika</a:t>
            </a:r>
            <a:r>
              <a:rPr lang="no-NO" dirty="0"/>
              <a:t> </a:t>
            </a:r>
            <a:r>
              <a:rPr lang="no-NO" dirty="0" err="1"/>
              <a:t>rollerna</a:t>
            </a:r>
            <a:r>
              <a:rPr lang="no-NO" dirty="0"/>
              <a:t> som </a:t>
            </a:r>
            <a:r>
              <a:rPr lang="no-NO" dirty="0" err="1"/>
              <a:t>föreslås</a:t>
            </a:r>
            <a:r>
              <a:rPr lang="no-NO" dirty="0"/>
              <a:t> i </a:t>
            </a:r>
            <a:r>
              <a:rPr lang="no-NO" dirty="0" err="1"/>
              <a:t>Deltagarhäftet</a:t>
            </a:r>
            <a:r>
              <a:rPr lang="no-NO" dirty="0"/>
              <a:t>. Sedan kan du be </a:t>
            </a:r>
            <a:r>
              <a:rPr lang="no-NO" dirty="0" err="1"/>
              <a:t>eleverna</a:t>
            </a:r>
            <a:r>
              <a:rPr lang="no-NO" dirty="0"/>
              <a:t> skriva </a:t>
            </a:r>
            <a:r>
              <a:rPr lang="no-NO" dirty="0" err="1"/>
              <a:t>ner</a:t>
            </a:r>
            <a:r>
              <a:rPr lang="no-NO" dirty="0"/>
              <a:t> </a:t>
            </a:r>
            <a:r>
              <a:rPr lang="no-NO" dirty="0" err="1"/>
              <a:t>vilka</a:t>
            </a:r>
            <a:r>
              <a:rPr lang="no-NO" dirty="0"/>
              <a:t> 2-3 roller de skulle </a:t>
            </a:r>
            <a:r>
              <a:rPr lang="no-NO" dirty="0" err="1"/>
              <a:t>kunna</a:t>
            </a:r>
            <a:r>
              <a:rPr lang="no-NO" dirty="0"/>
              <a:t> </a:t>
            </a:r>
            <a:r>
              <a:rPr lang="no-NO" dirty="0" err="1"/>
              <a:t>tänka</a:t>
            </a:r>
            <a:r>
              <a:rPr lang="no-NO" dirty="0"/>
              <a:t> sig att prova på, så att du </a:t>
            </a:r>
            <a:r>
              <a:rPr lang="no-NO" dirty="0" err="1"/>
              <a:t>inför</a:t>
            </a:r>
            <a:r>
              <a:rPr lang="no-NO" dirty="0"/>
              <a:t> </a:t>
            </a:r>
            <a:r>
              <a:rPr lang="no-NO" dirty="0" err="1"/>
              <a:t>nästa</a:t>
            </a:r>
            <a:r>
              <a:rPr lang="no-NO" dirty="0"/>
              <a:t> </a:t>
            </a:r>
            <a:r>
              <a:rPr lang="no-NO" dirty="0" err="1"/>
              <a:t>session</a:t>
            </a:r>
            <a:r>
              <a:rPr lang="no-NO" dirty="0"/>
              <a:t> kan </a:t>
            </a:r>
            <a:r>
              <a:rPr lang="no-NO" dirty="0" err="1"/>
              <a:t>fördela</a:t>
            </a:r>
            <a:r>
              <a:rPr lang="no-NO" dirty="0"/>
              <a:t> </a:t>
            </a:r>
            <a:r>
              <a:rPr lang="no-NO" dirty="0" err="1"/>
              <a:t>eleverna</a:t>
            </a:r>
            <a:r>
              <a:rPr lang="no-NO" dirty="0"/>
              <a:t> i en </a:t>
            </a:r>
            <a:r>
              <a:rPr lang="no-NO" dirty="0" err="1"/>
              <a:t>grupp</a:t>
            </a:r>
            <a:r>
              <a:rPr lang="no-NO" dirty="0"/>
              <a:t> </a:t>
            </a:r>
            <a:r>
              <a:rPr lang="no-NO" dirty="0" err="1"/>
              <a:t>där</a:t>
            </a:r>
            <a:r>
              <a:rPr lang="no-NO" dirty="0"/>
              <a:t> du vet att de har </a:t>
            </a:r>
            <a:r>
              <a:rPr lang="no-NO" dirty="0" err="1"/>
              <a:t>intresse</a:t>
            </a:r>
            <a:r>
              <a:rPr lang="no-NO" dirty="0"/>
              <a:t> av att prova. På sikt kommer alla att prova på </a:t>
            </a:r>
            <a:r>
              <a:rPr lang="no-NO" dirty="0" err="1"/>
              <a:t>flera</a:t>
            </a:r>
            <a:r>
              <a:rPr lang="no-NO" dirty="0"/>
              <a:t> roller/grupper, </a:t>
            </a:r>
            <a:r>
              <a:rPr lang="no-NO" dirty="0" err="1"/>
              <a:t>och</a:t>
            </a:r>
            <a:r>
              <a:rPr lang="no-NO" dirty="0"/>
              <a:t> </a:t>
            </a:r>
            <a:r>
              <a:rPr lang="no-NO" dirty="0" err="1"/>
              <a:t>kanske</a:t>
            </a:r>
            <a:r>
              <a:rPr lang="no-NO" dirty="0"/>
              <a:t> får de </a:t>
            </a:r>
            <a:r>
              <a:rPr lang="no-NO" dirty="0" err="1"/>
              <a:t>arbeta</a:t>
            </a:r>
            <a:r>
              <a:rPr lang="no-NO" dirty="0"/>
              <a:t> med det de </a:t>
            </a:r>
            <a:r>
              <a:rPr lang="no-NO" dirty="0" err="1"/>
              <a:t>gillar</a:t>
            </a:r>
            <a:r>
              <a:rPr lang="no-NO" dirty="0"/>
              <a:t> </a:t>
            </a:r>
            <a:r>
              <a:rPr lang="no-NO" dirty="0" err="1"/>
              <a:t>bäst</a:t>
            </a:r>
            <a:r>
              <a:rPr lang="no-NO" dirty="0"/>
              <a:t> under </a:t>
            </a:r>
            <a:r>
              <a:rPr lang="no-NO" dirty="0" err="1"/>
              <a:t>längre</a:t>
            </a:r>
            <a:r>
              <a:rPr lang="no-NO" dirty="0"/>
              <a:t> perioder. </a:t>
            </a:r>
            <a:r>
              <a:rPr lang="no-NO" dirty="0" err="1"/>
              <a:t>Allt</a:t>
            </a:r>
            <a:r>
              <a:rPr lang="no-NO" dirty="0"/>
              <a:t> beror på </a:t>
            </a:r>
            <a:r>
              <a:rPr lang="no-NO" dirty="0" err="1"/>
              <a:t>hur</a:t>
            </a:r>
            <a:r>
              <a:rPr lang="no-NO" dirty="0"/>
              <a:t> </a:t>
            </a:r>
            <a:r>
              <a:rPr lang="no-NO" dirty="0" err="1"/>
              <a:t>handledargruppen</a:t>
            </a:r>
            <a:r>
              <a:rPr lang="no-NO" dirty="0"/>
              <a:t> </a:t>
            </a:r>
            <a:r>
              <a:rPr lang="no-NO" dirty="0" err="1"/>
              <a:t>planerar</a:t>
            </a:r>
            <a:r>
              <a:rPr lang="no-NO" dirty="0"/>
              <a:t> </a:t>
            </a:r>
            <a:r>
              <a:rPr lang="no-NO" dirty="0" err="1"/>
              <a:t>arbetet</a:t>
            </a:r>
            <a:r>
              <a:rPr lang="no-NO" dirty="0"/>
              <a:t>.</a:t>
            </a: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a:p>
            <a:pPr marL="0" lvl="0" indent="0" algn="l" rtl="0">
              <a:lnSpc>
                <a:spcPct val="115000"/>
              </a:lnSpc>
              <a:spcBef>
                <a:spcPts val="0"/>
              </a:spcBef>
              <a:spcAft>
                <a:spcPts val="0"/>
              </a:spcAft>
              <a:buClr>
                <a:schemeClr val="dk1"/>
              </a:buClr>
              <a:buSzPts val="1100"/>
              <a:buFont typeface="Arial"/>
              <a:buNone/>
            </a:pPr>
            <a:endParaRPr dirty="0"/>
          </a:p>
        </p:txBody>
      </p:sp>
      <p:sp>
        <p:nvSpPr>
          <p:cNvPr id="361" name="Google Shape;361;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60"/>
              </a:spcBef>
              <a:spcAft>
                <a:spcPts val="0"/>
              </a:spcAft>
              <a:buSzPts val="1400"/>
              <a:buNone/>
            </a:pPr>
            <a:r>
              <a:rPr lang="no-NO" b="1" i="0" dirty="0">
                <a:solidFill>
                  <a:srgbClr val="374151"/>
                </a:solidFill>
                <a:latin typeface="Arial"/>
                <a:ea typeface="Arial"/>
                <a:cs typeface="Arial"/>
                <a:sym typeface="Arial"/>
              </a:rPr>
              <a:t>Nu </a:t>
            </a:r>
            <a:r>
              <a:rPr lang="no-NO" b="1" i="0" dirty="0" err="1">
                <a:solidFill>
                  <a:srgbClr val="374151"/>
                </a:solidFill>
                <a:latin typeface="Arial"/>
                <a:ea typeface="Arial"/>
                <a:cs typeface="Arial"/>
                <a:sym typeface="Arial"/>
              </a:rPr>
              <a:t>startar</a:t>
            </a:r>
            <a:r>
              <a:rPr lang="no-NO" b="1" i="0" dirty="0">
                <a:solidFill>
                  <a:srgbClr val="374151"/>
                </a:solidFill>
                <a:latin typeface="Arial"/>
                <a:ea typeface="Arial"/>
                <a:cs typeface="Arial"/>
                <a:sym typeface="Arial"/>
              </a:rPr>
              <a:t> er </a:t>
            </a:r>
            <a:r>
              <a:rPr lang="no-NO" b="1" i="0" dirty="0" err="1">
                <a:solidFill>
                  <a:srgbClr val="374151"/>
                </a:solidFill>
                <a:latin typeface="Arial"/>
                <a:ea typeface="Arial"/>
                <a:cs typeface="Arial"/>
                <a:sym typeface="Arial"/>
              </a:rPr>
              <a:t>deltagande</a:t>
            </a:r>
            <a:r>
              <a:rPr lang="no-NO" b="1" i="0" dirty="0">
                <a:solidFill>
                  <a:srgbClr val="374151"/>
                </a:solidFill>
                <a:latin typeface="Arial"/>
                <a:ea typeface="Arial"/>
                <a:cs typeface="Arial"/>
                <a:sym typeface="Arial"/>
              </a:rPr>
              <a:t> i FLL</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Sätt</a:t>
            </a:r>
            <a:r>
              <a:rPr lang="no-NO" b="0" i="0" dirty="0">
                <a:solidFill>
                  <a:srgbClr val="374151"/>
                </a:solidFill>
                <a:latin typeface="Arial"/>
                <a:ea typeface="Arial"/>
                <a:cs typeface="Arial"/>
                <a:sym typeface="Arial"/>
              </a:rPr>
              <a:t> på er </a:t>
            </a:r>
            <a:r>
              <a:rPr lang="no-NO" b="0" i="0" dirty="0" err="1">
                <a:solidFill>
                  <a:srgbClr val="374151"/>
                </a:solidFill>
                <a:latin typeface="Arial"/>
                <a:ea typeface="Arial"/>
                <a:cs typeface="Arial"/>
                <a:sym typeface="Arial"/>
              </a:rPr>
              <a:t>problemlösningshatt</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och</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gör</a:t>
            </a:r>
            <a:r>
              <a:rPr lang="no-NO" b="0" i="0" dirty="0">
                <a:solidFill>
                  <a:srgbClr val="374151"/>
                </a:solidFill>
                <a:latin typeface="Arial"/>
                <a:ea typeface="Arial"/>
                <a:cs typeface="Arial"/>
                <a:sym typeface="Arial"/>
              </a:rPr>
              <a:t> det </a:t>
            </a:r>
            <a:r>
              <a:rPr lang="no-NO" b="0" i="0" dirty="0" err="1">
                <a:solidFill>
                  <a:srgbClr val="374151"/>
                </a:solidFill>
                <a:latin typeface="Arial"/>
                <a:ea typeface="Arial"/>
                <a:cs typeface="Arial"/>
                <a:sym typeface="Arial"/>
              </a:rPr>
              <a:t>till</a:t>
            </a:r>
            <a:r>
              <a:rPr lang="no-NO" b="0" i="0" dirty="0">
                <a:solidFill>
                  <a:srgbClr val="374151"/>
                </a:solidFill>
                <a:latin typeface="Arial"/>
                <a:ea typeface="Arial"/>
                <a:cs typeface="Arial"/>
                <a:sym typeface="Arial"/>
              </a:rPr>
              <a:t> en bra </a:t>
            </a:r>
            <a:r>
              <a:rPr lang="no-NO" b="0" i="0" dirty="0" err="1">
                <a:solidFill>
                  <a:srgbClr val="374151"/>
                </a:solidFill>
                <a:latin typeface="Arial"/>
                <a:ea typeface="Arial"/>
                <a:cs typeface="Arial"/>
                <a:sym typeface="Arial"/>
              </a:rPr>
              <a:t>och</a:t>
            </a:r>
            <a:r>
              <a:rPr lang="no-NO" b="0" i="0" dirty="0">
                <a:solidFill>
                  <a:srgbClr val="374151"/>
                </a:solidFill>
                <a:latin typeface="Arial"/>
                <a:ea typeface="Arial"/>
                <a:cs typeface="Arial"/>
                <a:sym typeface="Arial"/>
              </a:rPr>
              <a:t> rolig </a:t>
            </a:r>
            <a:r>
              <a:rPr lang="no-NO" b="0" i="0" dirty="0" err="1">
                <a:solidFill>
                  <a:srgbClr val="374151"/>
                </a:solidFill>
                <a:latin typeface="Arial"/>
                <a:ea typeface="Arial"/>
                <a:cs typeface="Arial"/>
                <a:sym typeface="Arial"/>
              </a:rPr>
              <a:t>upplevelse</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för</a:t>
            </a:r>
            <a:r>
              <a:rPr lang="no-NO" b="0" i="0" dirty="0">
                <a:solidFill>
                  <a:srgbClr val="374151"/>
                </a:solidFill>
                <a:latin typeface="Arial"/>
                <a:ea typeface="Arial"/>
                <a:cs typeface="Arial"/>
                <a:sym typeface="Arial"/>
              </a:rPr>
              <a:t> er </a:t>
            </a:r>
            <a:r>
              <a:rPr lang="no-NO" b="0" i="0" dirty="0" err="1">
                <a:solidFill>
                  <a:srgbClr val="374151"/>
                </a:solidFill>
                <a:latin typeface="Arial"/>
                <a:ea typeface="Arial"/>
                <a:cs typeface="Arial"/>
                <a:sym typeface="Arial"/>
              </a:rPr>
              <a:t>själva</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era</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klasskamrater</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och</a:t>
            </a:r>
            <a:r>
              <a:rPr lang="no-NO" b="0" i="0" dirty="0">
                <a:solidFill>
                  <a:srgbClr val="374151"/>
                </a:solidFill>
                <a:latin typeface="Arial"/>
                <a:ea typeface="Arial"/>
                <a:cs typeface="Arial"/>
                <a:sym typeface="Arial"/>
              </a:rPr>
              <a:t> ert lag! Om ni </a:t>
            </a:r>
            <a:r>
              <a:rPr lang="no-NO" b="0" i="0" dirty="0" err="1">
                <a:solidFill>
                  <a:srgbClr val="374151"/>
                </a:solidFill>
                <a:latin typeface="Arial"/>
                <a:ea typeface="Arial"/>
                <a:cs typeface="Arial"/>
                <a:sym typeface="Arial"/>
              </a:rPr>
              <a:t>känner</a:t>
            </a:r>
            <a:r>
              <a:rPr lang="no-NO" b="0" i="0" dirty="0">
                <a:solidFill>
                  <a:srgbClr val="374151"/>
                </a:solidFill>
                <a:latin typeface="Arial"/>
                <a:ea typeface="Arial"/>
                <a:cs typeface="Arial"/>
                <a:sym typeface="Arial"/>
              </a:rPr>
              <a:t> att det går</a:t>
            </a:r>
            <a:endParaRPr dirty="0"/>
          </a:p>
          <a:p>
            <a:pPr marL="457200" lvl="0" indent="-228600" algn="l" rtl="0">
              <a:lnSpc>
                <a:spcPct val="100000"/>
              </a:lnSpc>
              <a:spcBef>
                <a:spcPts val="360"/>
              </a:spcBef>
              <a:spcAft>
                <a:spcPts val="0"/>
              </a:spcAft>
              <a:buSzPts val="1400"/>
              <a:buNone/>
            </a:pPr>
            <a:r>
              <a:rPr lang="no-NO" b="0" i="0" dirty="0" err="1">
                <a:solidFill>
                  <a:srgbClr val="374151"/>
                </a:solidFill>
                <a:latin typeface="Arial"/>
                <a:ea typeface="Arial"/>
                <a:cs typeface="Arial"/>
                <a:sym typeface="Arial"/>
              </a:rPr>
              <a:t>långsamt</a:t>
            </a:r>
            <a:r>
              <a:rPr lang="no-NO" b="0" i="0" dirty="0">
                <a:solidFill>
                  <a:srgbClr val="374151"/>
                </a:solidFill>
                <a:latin typeface="Arial"/>
                <a:ea typeface="Arial"/>
                <a:cs typeface="Arial"/>
                <a:sym typeface="Arial"/>
              </a:rPr>
              <a:t> ibland </a:t>
            </a:r>
            <a:r>
              <a:rPr lang="no-NO" b="0" i="0" dirty="0" err="1">
                <a:solidFill>
                  <a:srgbClr val="374151"/>
                </a:solidFill>
                <a:latin typeface="Arial"/>
                <a:ea typeface="Arial"/>
                <a:cs typeface="Arial"/>
                <a:sym typeface="Arial"/>
              </a:rPr>
              <a:t>är</a:t>
            </a:r>
            <a:r>
              <a:rPr lang="no-NO" b="0" i="0" dirty="0">
                <a:solidFill>
                  <a:srgbClr val="374151"/>
                </a:solidFill>
                <a:latin typeface="Arial"/>
                <a:ea typeface="Arial"/>
                <a:cs typeface="Arial"/>
                <a:sym typeface="Arial"/>
              </a:rPr>
              <a:t> det bra att komma </a:t>
            </a:r>
            <a:r>
              <a:rPr lang="no-NO" b="0" i="0" dirty="0" err="1">
                <a:solidFill>
                  <a:srgbClr val="374151"/>
                </a:solidFill>
                <a:latin typeface="Arial"/>
                <a:ea typeface="Arial"/>
                <a:cs typeface="Arial"/>
                <a:sym typeface="Arial"/>
              </a:rPr>
              <a:t>ihåg</a:t>
            </a:r>
            <a:r>
              <a:rPr lang="no-NO" b="0" i="0" dirty="0">
                <a:solidFill>
                  <a:srgbClr val="374151"/>
                </a:solidFill>
                <a:latin typeface="Arial"/>
                <a:ea typeface="Arial"/>
                <a:cs typeface="Arial"/>
                <a:sym typeface="Arial"/>
              </a:rPr>
              <a:t> att det </a:t>
            </a:r>
            <a:r>
              <a:rPr lang="no-NO" b="0" i="0" dirty="0" err="1">
                <a:solidFill>
                  <a:srgbClr val="374151"/>
                </a:solidFill>
                <a:latin typeface="Arial"/>
                <a:ea typeface="Arial"/>
                <a:cs typeface="Arial"/>
                <a:sym typeface="Arial"/>
              </a:rPr>
              <a:t>är</a:t>
            </a:r>
            <a:r>
              <a:rPr lang="no-NO" b="0" i="0" dirty="0">
                <a:solidFill>
                  <a:srgbClr val="374151"/>
                </a:solidFill>
                <a:latin typeface="Arial"/>
                <a:ea typeface="Arial"/>
                <a:cs typeface="Arial"/>
                <a:sym typeface="Arial"/>
              </a:rPr>
              <a:t> en del av </a:t>
            </a:r>
            <a:r>
              <a:rPr lang="no-NO" b="0" i="0" dirty="0" err="1">
                <a:solidFill>
                  <a:srgbClr val="374151"/>
                </a:solidFill>
                <a:latin typeface="Arial"/>
                <a:ea typeface="Arial"/>
                <a:cs typeface="Arial"/>
                <a:sym typeface="Arial"/>
              </a:rPr>
              <a:t>upplevelsen</a:t>
            </a:r>
            <a:r>
              <a:rPr lang="no-NO" b="0" i="0" dirty="0">
                <a:solidFill>
                  <a:srgbClr val="374151"/>
                </a:solidFill>
                <a:latin typeface="Arial"/>
                <a:ea typeface="Arial"/>
                <a:cs typeface="Arial"/>
                <a:sym typeface="Arial"/>
              </a:rPr>
              <a:t> att hitta </a:t>
            </a:r>
            <a:r>
              <a:rPr lang="no-NO" b="0" i="0" dirty="0" err="1">
                <a:solidFill>
                  <a:srgbClr val="374151"/>
                </a:solidFill>
                <a:latin typeface="Arial"/>
                <a:ea typeface="Arial"/>
                <a:cs typeface="Arial"/>
                <a:sym typeface="Arial"/>
              </a:rPr>
              <a:t>vägen</a:t>
            </a:r>
            <a:r>
              <a:rPr lang="no-NO" b="0" i="0" dirty="0">
                <a:solidFill>
                  <a:srgbClr val="374151"/>
                </a:solidFill>
                <a:latin typeface="Arial"/>
                <a:ea typeface="Arial"/>
                <a:cs typeface="Arial"/>
                <a:sym typeface="Arial"/>
              </a:rPr>
              <a:t> framåt </a:t>
            </a:r>
            <a:r>
              <a:rPr lang="no-NO" b="0" i="0" dirty="0" err="1">
                <a:solidFill>
                  <a:srgbClr val="374151"/>
                </a:solidFill>
                <a:latin typeface="Arial"/>
                <a:ea typeface="Arial"/>
                <a:cs typeface="Arial"/>
                <a:sym typeface="Arial"/>
              </a:rPr>
              <a:t>och</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lösa</a:t>
            </a:r>
            <a:r>
              <a:rPr lang="no-NO" b="0" i="0" dirty="0">
                <a:solidFill>
                  <a:srgbClr val="374151"/>
                </a:solidFill>
                <a:latin typeface="Arial"/>
                <a:ea typeface="Arial"/>
                <a:cs typeface="Arial"/>
                <a:sym typeface="Arial"/>
              </a:rPr>
              <a:t> de </a:t>
            </a:r>
            <a:r>
              <a:rPr lang="no-NO" b="0" i="0" dirty="0" err="1">
                <a:solidFill>
                  <a:srgbClr val="374151"/>
                </a:solidFill>
                <a:latin typeface="Arial"/>
                <a:ea typeface="Arial"/>
                <a:cs typeface="Arial"/>
                <a:sym typeface="Arial"/>
              </a:rPr>
              <a:t>utmaningar</a:t>
            </a:r>
            <a:r>
              <a:rPr lang="no-NO" b="0" i="0" dirty="0">
                <a:solidFill>
                  <a:srgbClr val="374151"/>
                </a:solidFill>
                <a:latin typeface="Arial"/>
                <a:ea typeface="Arial"/>
                <a:cs typeface="Arial"/>
                <a:sym typeface="Arial"/>
              </a:rPr>
              <a:t> ni </a:t>
            </a:r>
            <a:r>
              <a:rPr lang="no-NO" b="0" i="0" dirty="0" err="1">
                <a:solidFill>
                  <a:srgbClr val="374151"/>
                </a:solidFill>
                <a:latin typeface="Arial"/>
                <a:ea typeface="Arial"/>
                <a:cs typeface="Arial"/>
                <a:sym typeface="Arial"/>
              </a:rPr>
              <a:t>möter</a:t>
            </a:r>
            <a:r>
              <a:rPr lang="no-NO" b="0" i="0" dirty="0">
                <a:solidFill>
                  <a:srgbClr val="374151"/>
                </a:solidFill>
                <a:latin typeface="Arial"/>
                <a:ea typeface="Arial"/>
                <a:cs typeface="Arial"/>
                <a:sym typeface="Arial"/>
              </a:rPr>
              <a:t>. Så </a:t>
            </a:r>
            <a:r>
              <a:rPr lang="no-NO" b="0" i="0" dirty="0" err="1">
                <a:solidFill>
                  <a:srgbClr val="374151"/>
                </a:solidFill>
                <a:latin typeface="Arial"/>
                <a:ea typeface="Arial"/>
                <a:cs typeface="Arial"/>
                <a:sym typeface="Arial"/>
              </a:rPr>
              <a:t>är</a:t>
            </a:r>
            <a:r>
              <a:rPr lang="no-NO" b="0" i="0" dirty="0">
                <a:solidFill>
                  <a:srgbClr val="374151"/>
                </a:solidFill>
                <a:latin typeface="Arial"/>
                <a:ea typeface="Arial"/>
                <a:cs typeface="Arial"/>
                <a:sym typeface="Arial"/>
              </a:rPr>
              <a:t> det </a:t>
            </a:r>
            <a:r>
              <a:rPr lang="no-NO" b="0" i="0" dirty="0" err="1">
                <a:solidFill>
                  <a:srgbClr val="374151"/>
                </a:solidFill>
                <a:latin typeface="Arial"/>
                <a:ea typeface="Arial"/>
                <a:cs typeface="Arial"/>
                <a:sym typeface="Arial"/>
              </a:rPr>
              <a:t>också</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för</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riktiga</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forskare</a:t>
            </a:r>
            <a:r>
              <a:rPr lang="no-NO" b="0" i="0" dirty="0">
                <a:solidFill>
                  <a:srgbClr val="374151"/>
                </a:solidFill>
                <a:latin typeface="Arial"/>
                <a:ea typeface="Arial"/>
                <a:cs typeface="Arial"/>
                <a:sym typeface="Arial"/>
              </a:rPr>
              <a:t>,</a:t>
            </a:r>
            <a:endParaRPr dirty="0"/>
          </a:p>
          <a:p>
            <a:pPr marL="457200" lvl="0" indent="-228600" algn="l" rtl="0">
              <a:lnSpc>
                <a:spcPct val="100000"/>
              </a:lnSpc>
              <a:spcBef>
                <a:spcPts val="360"/>
              </a:spcBef>
              <a:spcAft>
                <a:spcPts val="0"/>
              </a:spcAft>
              <a:buSzPts val="1400"/>
              <a:buNone/>
            </a:pPr>
            <a:r>
              <a:rPr lang="no-NO" b="0" i="0" dirty="0" err="1">
                <a:solidFill>
                  <a:srgbClr val="374151"/>
                </a:solidFill>
                <a:latin typeface="Arial"/>
                <a:ea typeface="Arial"/>
                <a:cs typeface="Arial"/>
                <a:sym typeface="Arial"/>
              </a:rPr>
              <a:t>programmerare</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och</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ingenjörer</a:t>
            </a:r>
            <a:r>
              <a:rPr lang="no-NO" b="0" i="0" dirty="0">
                <a:solidFill>
                  <a:srgbClr val="374151"/>
                </a:solidFill>
                <a:latin typeface="Arial"/>
                <a:ea typeface="Arial"/>
                <a:cs typeface="Arial"/>
                <a:sym typeface="Arial"/>
              </a:rPr>
              <a:t>!</a:t>
            </a:r>
            <a:endParaRPr dirty="0"/>
          </a:p>
          <a:p>
            <a:pPr marL="457200" lvl="0" indent="-228600" algn="l" rtl="0">
              <a:lnSpc>
                <a:spcPct val="100000"/>
              </a:lnSpc>
              <a:spcBef>
                <a:spcPts val="360"/>
              </a:spcBef>
              <a:spcAft>
                <a:spcPts val="0"/>
              </a:spcAft>
              <a:buSzPts val="1400"/>
              <a:buNone/>
            </a:pPr>
            <a:endParaRPr b="0" i="0" dirty="0">
              <a:solidFill>
                <a:srgbClr val="374151"/>
              </a:solidFill>
              <a:latin typeface="Arial"/>
              <a:ea typeface="Arial"/>
              <a:cs typeface="Arial"/>
              <a:sym typeface="Arial"/>
            </a:endParaRPr>
          </a:p>
          <a:p>
            <a:pPr marL="457200" lvl="0" indent="-228600" algn="l" rtl="0">
              <a:lnSpc>
                <a:spcPct val="100000"/>
              </a:lnSpc>
              <a:spcBef>
                <a:spcPts val="360"/>
              </a:spcBef>
              <a:spcAft>
                <a:spcPts val="0"/>
              </a:spcAft>
              <a:buSzPts val="1400"/>
              <a:buNone/>
            </a:pPr>
            <a:r>
              <a:rPr lang="no-NO" b="0" i="0" dirty="0" err="1">
                <a:solidFill>
                  <a:srgbClr val="374151"/>
                </a:solidFill>
                <a:latin typeface="Arial"/>
                <a:ea typeface="Arial"/>
                <a:cs typeface="Arial"/>
                <a:sym typeface="Arial"/>
              </a:rPr>
              <a:t>Lycka</a:t>
            </a:r>
            <a:r>
              <a:rPr lang="no-NO" b="0" i="0" dirty="0">
                <a:solidFill>
                  <a:srgbClr val="374151"/>
                </a:solidFill>
                <a:latin typeface="Arial"/>
                <a:ea typeface="Arial"/>
                <a:cs typeface="Arial"/>
                <a:sym typeface="Arial"/>
              </a:rPr>
              <a:t> </a:t>
            </a:r>
            <a:r>
              <a:rPr lang="no-NO" b="0" i="0" dirty="0" err="1">
                <a:solidFill>
                  <a:srgbClr val="374151"/>
                </a:solidFill>
                <a:latin typeface="Arial"/>
                <a:ea typeface="Arial"/>
                <a:cs typeface="Arial"/>
                <a:sym typeface="Arial"/>
              </a:rPr>
              <a:t>till</a:t>
            </a:r>
            <a:r>
              <a:rPr lang="no-NO" b="0" i="0" dirty="0">
                <a:solidFill>
                  <a:srgbClr val="374151"/>
                </a:solidFill>
                <a:latin typeface="Arial"/>
                <a:ea typeface="Arial"/>
                <a:cs typeface="Arial"/>
                <a:sym typeface="Arial"/>
              </a:rPr>
              <a:t>!</a:t>
            </a:r>
            <a:endParaRPr dirty="0"/>
          </a:p>
        </p:txBody>
      </p:sp>
      <p:sp>
        <p:nvSpPr>
          <p:cNvPr id="370" name="Google Shape;370;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sv-SE" b="1" dirty="0"/>
              <a:t>Kärnvärdena är upptäckt, innovation, inverkan, inkludering, samarbete och glädje.</a:t>
            </a:r>
          </a:p>
          <a:p>
            <a:r>
              <a:rPr lang="sv-SE" dirty="0"/>
              <a:t>Arbetet som ni gör handlar om upptäckt, innovation och den inverkan det har på samhället.</a:t>
            </a:r>
          </a:p>
          <a:p>
            <a:r>
              <a:rPr lang="sv-SE" dirty="0"/>
              <a:t>Inkludering, samarbete och glädje är hur ni är mot varandra och hur ni löser utmaningar ni möter som lag.</a:t>
            </a:r>
          </a:p>
          <a:p>
            <a:endParaRPr lang="sv-SE" dirty="0"/>
          </a:p>
          <a:p>
            <a:r>
              <a:rPr lang="sv-SE" dirty="0"/>
              <a:t>För att få en bra start ska ni definiera hur ni ska lösa utmaningar och vad ni ska göra för att arbeta i enlighet med dessa kärnvärden.</a:t>
            </a:r>
          </a:p>
          <a:p>
            <a:r>
              <a:rPr lang="sv-SE" dirty="0"/>
              <a:t>Förklara för dina elever att vi har sex kärnvärden. De fyra första arbetar vi med under projektets gång, medan de tre sista är viktiga att ha en plan för redan från början.</a:t>
            </a:r>
          </a:p>
          <a:p>
            <a:endParaRPr lang="sv-SE" dirty="0"/>
          </a:p>
          <a:p>
            <a:r>
              <a:rPr lang="sv-SE" dirty="0"/>
              <a:t>Vad ska vi göra för att inkludera varandra?</a:t>
            </a:r>
          </a:p>
          <a:p>
            <a:r>
              <a:rPr lang="sv-SE" dirty="0"/>
              <a:t>Hur arbetar man bra tillsammans som ett lag?</a:t>
            </a:r>
          </a:p>
          <a:p>
            <a:r>
              <a:rPr lang="sv-SE" dirty="0"/>
              <a:t>Vad ska vi göra för att ha roligt under resans gång?</a:t>
            </a:r>
          </a:p>
          <a:p>
            <a:r>
              <a:rPr lang="sv-SE" dirty="0"/>
              <a:t>På nästa </a:t>
            </a:r>
            <a:r>
              <a:rPr lang="sv-SE" dirty="0" err="1"/>
              <a:t>slide</a:t>
            </a:r>
            <a:r>
              <a:rPr lang="sv-SE" dirty="0"/>
              <a:t> ska eleverna få reflektera och lägga en plan för detta.</a:t>
            </a:r>
          </a:p>
          <a:p>
            <a:pPr marL="0" lvl="0" indent="0" algn="l" rtl="0">
              <a:lnSpc>
                <a:spcPct val="100000"/>
              </a:lnSpc>
              <a:spcBef>
                <a:spcPts val="360"/>
              </a:spcBef>
              <a:spcAft>
                <a:spcPts val="0"/>
              </a:spcAft>
              <a:buSzPts val="1400"/>
              <a:buNone/>
            </a:pPr>
            <a:endParaRPr dirty="0"/>
          </a:p>
        </p:txBody>
      </p:sp>
      <p:sp>
        <p:nvSpPr>
          <p:cNvPr id="382" name="Google Shape;382;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o-NO" sz="1200"/>
              <a:t>Låt eleverna sitta i grupper om tre eller i lag om det finns flera lag i klassen. Be dem ta fram anteckningsmaterial, alternativt iPad/dator om sådana finns tillgängliga. Om eleverna är unga eller minderåriga kan ni gå igenom deras svar muntligt under tiden.</a:t>
            </a:r>
            <a:endParaRPr/>
          </a:p>
          <a:p>
            <a:pPr marL="0" lvl="0" indent="0" algn="l" rtl="0">
              <a:lnSpc>
                <a:spcPct val="100000"/>
              </a:lnSpc>
              <a:spcBef>
                <a:spcPts val="360"/>
              </a:spcBef>
              <a:spcAft>
                <a:spcPts val="0"/>
              </a:spcAft>
              <a:buSzPts val="1400"/>
              <a:buNone/>
            </a:pPr>
            <a:endParaRPr sz="1200"/>
          </a:p>
          <a:p>
            <a:pPr marL="0" lvl="0" indent="0" algn="l" rtl="0">
              <a:lnSpc>
                <a:spcPct val="100000"/>
              </a:lnSpc>
              <a:spcBef>
                <a:spcPts val="360"/>
              </a:spcBef>
              <a:spcAft>
                <a:spcPts val="0"/>
              </a:spcAft>
              <a:buSzPts val="1400"/>
              <a:buNone/>
            </a:pPr>
            <a:r>
              <a:rPr lang="no-NO" sz="1200"/>
              <a:t>Börja med inkludering. Visa första frågan på projektorn och läs den högt för eleverna. Ge dem några minuter att diskutera och planera hur de ska lösa utmaningen. Låt alla dela sina svar innan ni går vidare till nästa fråga.</a:t>
            </a:r>
            <a:endParaRPr/>
          </a:p>
          <a:p>
            <a:pPr marL="0" lvl="0" indent="0" algn="l" rtl="0">
              <a:lnSpc>
                <a:spcPct val="100000"/>
              </a:lnSpc>
              <a:spcBef>
                <a:spcPts val="360"/>
              </a:spcBef>
              <a:spcAft>
                <a:spcPts val="0"/>
              </a:spcAft>
              <a:buSzPts val="1400"/>
              <a:buNone/>
            </a:pPr>
            <a:endParaRPr sz="1200"/>
          </a:p>
          <a:p>
            <a:pPr marL="0" lvl="0" indent="0" algn="l" rtl="0">
              <a:lnSpc>
                <a:spcPct val="100000"/>
              </a:lnSpc>
              <a:spcBef>
                <a:spcPts val="360"/>
              </a:spcBef>
              <a:spcAft>
                <a:spcPts val="0"/>
              </a:spcAft>
              <a:buSzPts val="1400"/>
              <a:buNone/>
            </a:pPr>
            <a:r>
              <a:rPr lang="no-NO" sz="1200"/>
              <a:t>Resultatet av svaren kan bli en affisch med regler, en utgångspunkt för diskussion/reflektion på lagmöten, en checklista eller andra former som passar er.</a:t>
            </a:r>
            <a:endParaRPr/>
          </a:p>
          <a:p>
            <a:pPr marL="0" lvl="0" indent="0" algn="l" rtl="0">
              <a:lnSpc>
                <a:spcPct val="100000"/>
              </a:lnSpc>
              <a:spcBef>
                <a:spcPts val="360"/>
              </a:spcBef>
              <a:spcAft>
                <a:spcPts val="0"/>
              </a:spcAft>
              <a:buSzPts val="1400"/>
              <a:buNone/>
            </a:pPr>
            <a:endParaRPr sz="1200"/>
          </a:p>
          <a:p>
            <a:pPr marL="0" lvl="0" indent="0" algn="l" rtl="0">
              <a:lnSpc>
                <a:spcPct val="100000"/>
              </a:lnSpc>
              <a:spcBef>
                <a:spcPts val="360"/>
              </a:spcBef>
              <a:spcAft>
                <a:spcPts val="0"/>
              </a:spcAft>
              <a:buSzPts val="1400"/>
              <a:buNone/>
            </a:pPr>
            <a:endParaRPr sz="1200"/>
          </a:p>
          <a:p>
            <a:pPr marL="0" lvl="0" indent="0" algn="l" rtl="0">
              <a:lnSpc>
                <a:spcPct val="100000"/>
              </a:lnSpc>
              <a:spcBef>
                <a:spcPts val="360"/>
              </a:spcBef>
              <a:spcAft>
                <a:spcPts val="0"/>
              </a:spcAft>
              <a:buSzPts val="1400"/>
              <a:buNone/>
            </a:pPr>
            <a:endParaRPr sz="1200"/>
          </a:p>
        </p:txBody>
      </p:sp>
      <p:sp>
        <p:nvSpPr>
          <p:cNvPr id="392" name="Google Shape;392;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8" name="Google Shape;40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r>
              <a:rPr lang="nb-NO" dirty="0" err="1"/>
              <a:t>https</a:t>
            </a:r>
            <a:r>
              <a:rPr lang="nb-NO" dirty="0"/>
              <a:t>://</a:t>
            </a:r>
            <a:r>
              <a:rPr lang="nb-NO" dirty="0" err="1"/>
              <a:t>www.youtube.com</a:t>
            </a:r>
            <a:r>
              <a:rPr lang="nb-NO" dirty="0"/>
              <a:t>/</a:t>
            </a:r>
            <a:r>
              <a:rPr lang="nb-NO" dirty="0" err="1"/>
              <a:t>watch?v</a:t>
            </a:r>
            <a:r>
              <a:rPr lang="nb-NO" dirty="0"/>
              <a:t>=</a:t>
            </a:r>
            <a:r>
              <a:rPr lang="nb-NO" dirty="0" err="1"/>
              <a:t>kzUmhhQZUsw</a:t>
            </a:r>
            <a:endParaRPr lang="nb-NO" dirty="0"/>
          </a:p>
          <a:p>
            <a:pPr marL="0" lvl="0" indent="0" algn="l" rtl="0">
              <a:lnSpc>
                <a:spcPct val="100000"/>
              </a:lnSpc>
              <a:spcBef>
                <a:spcPts val="360"/>
              </a:spcBef>
              <a:spcAft>
                <a:spcPts val="0"/>
              </a:spcAft>
              <a:buSzPts val="1400"/>
              <a:buNone/>
            </a:pPr>
            <a:r>
              <a:rPr lang="no-NO" dirty="0"/>
              <a:t>Årets </a:t>
            </a:r>
            <a:r>
              <a:rPr lang="no-NO" dirty="0" err="1"/>
              <a:t>uppdragsfilm</a:t>
            </a:r>
            <a:r>
              <a:rPr lang="nb-NO" dirty="0"/>
              <a:t> - TEASER</a:t>
            </a:r>
            <a:endParaRPr dirty="0"/>
          </a:p>
        </p:txBody>
      </p:sp>
      <p:sp>
        <p:nvSpPr>
          <p:cNvPr id="414" name="Google Shape;414;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lang="nb-NO" dirty="0"/>
          </a:p>
          <a:p>
            <a:pPr marL="0" lvl="0" indent="0" algn="l" rtl="0">
              <a:lnSpc>
                <a:spcPct val="100000"/>
              </a:lnSpc>
              <a:spcBef>
                <a:spcPts val="360"/>
              </a:spcBef>
              <a:spcAft>
                <a:spcPts val="0"/>
              </a:spcAft>
              <a:buSzPts val="1400"/>
              <a:buNone/>
            </a:pPr>
            <a:r>
              <a:rPr lang="nb-NO" dirty="0" err="1"/>
              <a:t>Här</a:t>
            </a:r>
            <a:r>
              <a:rPr lang="nb-NO" dirty="0"/>
              <a:t> </a:t>
            </a:r>
            <a:r>
              <a:rPr lang="nb-NO" dirty="0" err="1"/>
              <a:t>är</a:t>
            </a:r>
            <a:r>
              <a:rPr lang="nb-NO" dirty="0"/>
              <a:t> </a:t>
            </a:r>
            <a:r>
              <a:rPr lang="nb-NO" dirty="0" err="1"/>
              <a:t>introduktionen</a:t>
            </a:r>
            <a:r>
              <a:rPr lang="nb-NO" dirty="0"/>
              <a:t> </a:t>
            </a:r>
            <a:r>
              <a:rPr lang="nb-NO" dirty="0" err="1"/>
              <a:t>till</a:t>
            </a:r>
            <a:r>
              <a:rPr lang="nb-NO" dirty="0"/>
              <a:t> årets </a:t>
            </a:r>
            <a:r>
              <a:rPr lang="nb-NO" dirty="0" err="1"/>
              <a:t>uppdrag</a:t>
            </a:r>
            <a:r>
              <a:rPr lang="nb-NO" dirty="0"/>
              <a:t>.</a:t>
            </a:r>
            <a:br>
              <a:rPr lang="nb-NO" dirty="0"/>
            </a:br>
            <a:endParaRPr dirty="0"/>
          </a:p>
        </p:txBody>
      </p:sp>
      <p:sp>
        <p:nvSpPr>
          <p:cNvPr id="420" name="Google Shape;420;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endParaRPr lang="sv-SE" dirty="0"/>
          </a:p>
          <a:p>
            <a:pPr marL="457200" marR="0" lvl="0" indent="-228600" algn="l" rtl="0">
              <a:lnSpc>
                <a:spcPct val="100000"/>
              </a:lnSpc>
              <a:spcBef>
                <a:spcPts val="360"/>
              </a:spcBef>
              <a:spcAft>
                <a:spcPts val="0"/>
              </a:spcAft>
              <a:buClr>
                <a:srgbClr val="000000"/>
              </a:buClr>
              <a:buSzPts val="1400"/>
              <a:buFont typeface="Arial"/>
              <a:buNone/>
            </a:pPr>
            <a:r>
              <a:rPr lang="sv-SE" dirty="0"/>
              <a:t>Serie med uppdraget (från deltagarhäftet)</a:t>
            </a:r>
            <a:endParaRPr dirty="0"/>
          </a:p>
          <a:p>
            <a:pPr marL="0" lvl="0" indent="0" algn="l" rtl="0">
              <a:lnSpc>
                <a:spcPct val="100000"/>
              </a:lnSpc>
              <a:spcBef>
                <a:spcPts val="360"/>
              </a:spcBef>
              <a:spcAft>
                <a:spcPts val="0"/>
              </a:spcAft>
              <a:buSzPts val="1400"/>
              <a:buNone/>
            </a:pPr>
            <a:endParaRPr dirty="0"/>
          </a:p>
        </p:txBody>
      </p:sp>
      <p:sp>
        <p:nvSpPr>
          <p:cNvPr id="437" name="Google Shape;437;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4"/>
        <p:cNvGrpSpPr/>
        <p:nvPr/>
      </p:nvGrpSpPr>
      <p:grpSpPr>
        <a:xfrm>
          <a:off x="0" y="0"/>
          <a:ext cx="0" cy="0"/>
          <a:chOff x="0" y="0"/>
          <a:chExt cx="0" cy="0"/>
        </a:xfrm>
      </p:grpSpPr>
      <p:sp>
        <p:nvSpPr>
          <p:cNvPr id="1055" name="Google Shape;1055;g374c980a79d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6" name="Google Shape;1056;g374c980a79d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sv-SE" noProof="0" dirty="0"/>
          </a:p>
          <a:p>
            <a:pPr marL="0" lvl="0" indent="0" algn="l" rtl="0">
              <a:spcBef>
                <a:spcPts val="0"/>
              </a:spcBef>
              <a:spcAft>
                <a:spcPts val="0"/>
              </a:spcAft>
              <a:buNone/>
            </a:pPr>
            <a:r>
              <a:rPr lang="sv-SE" noProof="0" dirty="0"/>
              <a:t>Här är några av de teknologier som nämndes i filmen!</a:t>
            </a:r>
            <a:br>
              <a:rPr lang="sv-SE" noProof="0" dirty="0"/>
            </a:br>
            <a:r>
              <a:rPr lang="sv-SE" noProof="0" dirty="0"/>
              <a:t>Om du ser någon som kan passa till ett av era problem – skriv ner det!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9" name="Google Shape;459;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360"/>
              </a:spcBef>
              <a:spcAft>
                <a:spcPts val="0"/>
              </a:spcAft>
              <a:buClr>
                <a:srgbClr val="196B24"/>
              </a:buClr>
              <a:buSzPts val="1400"/>
              <a:buFont typeface="Arial"/>
              <a:buNone/>
            </a:pPr>
            <a:endParaRPr lang="sv-SE" sz="2800" noProof="0" dirty="0"/>
          </a:p>
          <a:p>
            <a:pPr marL="0" marR="0" lvl="0" indent="0" algn="l" rtl="0">
              <a:lnSpc>
                <a:spcPct val="100000"/>
              </a:lnSpc>
              <a:spcBef>
                <a:spcPts val="360"/>
              </a:spcBef>
              <a:spcAft>
                <a:spcPts val="0"/>
              </a:spcAft>
              <a:buClr>
                <a:srgbClr val="196B24"/>
              </a:buClr>
              <a:buSzPts val="1400"/>
              <a:buFont typeface="Arial"/>
              <a:buNone/>
            </a:pPr>
            <a:r>
              <a:rPr lang="sv-SE" sz="2800" noProof="0" dirty="0"/>
              <a:t>De som arbetar med regnskogen möter många utmaningar. Här är tre exempel från deltagarhäftet. Välj en av dessa utmaningar, något du redan känner till eller något du hittar på själv, och fundera på hur teknik kan hjälpa till att lösa den! Det kan vara teknik från introduktionen eller teknik som du har lärt dig om på egen hand.</a:t>
            </a:r>
            <a:endParaRPr lang="sv-SE" sz="1800" b="0" noProof="0" dirty="0">
              <a:solidFill>
                <a:srgbClr val="196B24"/>
              </a:solidFill>
              <a:latin typeface="Arial"/>
              <a:ea typeface="Arial"/>
              <a:cs typeface="Arial"/>
              <a:sym typeface="Arial"/>
            </a:endParaRPr>
          </a:p>
        </p:txBody>
      </p:sp>
      <p:sp>
        <p:nvSpPr>
          <p:cNvPr id="460" name="Google Shape;460;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360"/>
              </a:spcBef>
              <a:spcAft>
                <a:spcPts val="0"/>
              </a:spcAft>
              <a:buClr>
                <a:srgbClr val="000000"/>
              </a:buClr>
              <a:buSzPts val="1400"/>
              <a:buFont typeface="Arial"/>
              <a:buNone/>
              <a:tabLst/>
              <a:defRPr/>
            </a:pPr>
            <a:r>
              <a:rPr lang="nb-NO" sz="1200" b="0" dirty="0">
                <a:solidFill>
                  <a:srgbClr val="196B24"/>
                </a:solidFill>
                <a:latin typeface="Arial"/>
                <a:ea typeface="Arial"/>
                <a:cs typeface="Arial"/>
                <a:sym typeface="Arial"/>
              </a:rPr>
              <a:t>MÅ OPPDATERES</a:t>
            </a:r>
          </a:p>
          <a:p>
            <a:pPr marL="0" lvl="0" indent="0" algn="l" rtl="0">
              <a:lnSpc>
                <a:spcPct val="100000"/>
              </a:lnSpc>
              <a:spcBef>
                <a:spcPts val="360"/>
              </a:spcBef>
              <a:spcAft>
                <a:spcPts val="0"/>
              </a:spcAft>
              <a:buSzPts val="1400"/>
              <a:buNone/>
            </a:pPr>
            <a:endParaRPr dirty="0"/>
          </a:p>
        </p:txBody>
      </p:sp>
      <p:sp>
        <p:nvSpPr>
          <p:cNvPr id="408" name="Google Shape;40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18</a:t>
            </a:fld>
            <a:endParaRPr/>
          </a:p>
        </p:txBody>
      </p:sp>
    </p:spTree>
    <p:extLst>
      <p:ext uri="{BB962C8B-B14F-4D97-AF65-F5344CB8AC3E}">
        <p14:creationId xmlns:p14="http://schemas.microsoft.com/office/powerpoint/2010/main" val="27951000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8" name="Google Shape;468;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nb-NO" sz="1200" b="1" i="0" u="none" strike="noStrike" cap="none" dirty="0" err="1">
                <a:solidFill>
                  <a:schemeClr val="dk1"/>
                </a:solidFill>
                <a:effectLst/>
                <a:latin typeface="Calibri"/>
                <a:ea typeface="Calibri"/>
                <a:cs typeface="Calibri"/>
                <a:sym typeface="Calibri"/>
              </a:rPr>
              <a:t>Problemställning</a:t>
            </a:r>
            <a:r>
              <a:rPr lang="nb-NO" sz="1200" b="1" i="0" u="none" strike="noStrike" cap="none" dirty="0">
                <a:solidFill>
                  <a:schemeClr val="dk1"/>
                </a:solidFill>
                <a:effectLst/>
                <a:latin typeface="Calibri"/>
                <a:ea typeface="Calibri"/>
                <a:cs typeface="Calibri"/>
                <a:sym typeface="Calibri"/>
              </a:rPr>
              <a:t> 1:</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Hur</a:t>
            </a:r>
            <a:r>
              <a:rPr lang="nb-NO" sz="1200" b="0" i="0" u="none" strike="noStrike" cap="none" dirty="0">
                <a:solidFill>
                  <a:schemeClr val="dk1"/>
                </a:solidFill>
                <a:effectLst/>
                <a:latin typeface="Calibri"/>
                <a:ea typeface="Calibri"/>
                <a:cs typeface="Calibri"/>
                <a:sym typeface="Calibri"/>
              </a:rPr>
              <a:t> kan vi bygga hus, </a:t>
            </a:r>
            <a:r>
              <a:rPr lang="nb-NO" sz="1200" b="0" i="0" u="none" strike="noStrike" cap="none" dirty="0" err="1">
                <a:solidFill>
                  <a:schemeClr val="dk1"/>
                </a:solidFill>
                <a:effectLst/>
                <a:latin typeface="Calibri"/>
                <a:ea typeface="Calibri"/>
                <a:cs typeface="Calibri"/>
                <a:sym typeface="Calibri"/>
              </a:rPr>
              <a:t>vägar</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och</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stugor</a:t>
            </a:r>
            <a:r>
              <a:rPr lang="nb-NO" sz="1200" b="0" i="0" u="none" strike="noStrike" cap="none" dirty="0">
                <a:solidFill>
                  <a:schemeClr val="dk1"/>
                </a:solidFill>
                <a:effectLst/>
                <a:latin typeface="Calibri"/>
                <a:ea typeface="Calibri"/>
                <a:cs typeface="Calibri"/>
                <a:sym typeface="Calibri"/>
              </a:rPr>
              <a:t> på ett </a:t>
            </a:r>
            <a:r>
              <a:rPr lang="nb-NO" sz="1200" b="0" i="0" u="none" strike="noStrike" cap="none" dirty="0" err="1">
                <a:solidFill>
                  <a:schemeClr val="dk1"/>
                </a:solidFill>
                <a:effectLst/>
                <a:latin typeface="Calibri"/>
                <a:ea typeface="Calibri"/>
                <a:cs typeface="Calibri"/>
                <a:sym typeface="Calibri"/>
              </a:rPr>
              <a:t>sätt</a:t>
            </a:r>
            <a:r>
              <a:rPr lang="nb-NO" sz="1200" b="0" i="0" u="none" strike="noStrike" cap="none" dirty="0">
                <a:solidFill>
                  <a:schemeClr val="dk1"/>
                </a:solidFill>
                <a:effectLst/>
                <a:latin typeface="Calibri"/>
                <a:ea typeface="Calibri"/>
                <a:cs typeface="Calibri"/>
                <a:sym typeface="Calibri"/>
              </a:rPr>
              <a:t> som </a:t>
            </a:r>
            <a:r>
              <a:rPr lang="nb-NO" sz="1200" b="0" i="0" u="none" strike="noStrike" cap="none" dirty="0" err="1">
                <a:solidFill>
                  <a:schemeClr val="dk1"/>
                </a:solidFill>
                <a:effectLst/>
                <a:latin typeface="Calibri"/>
                <a:ea typeface="Calibri"/>
                <a:cs typeface="Calibri"/>
                <a:sym typeface="Calibri"/>
              </a:rPr>
              <a:t>bevarar</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livsmiljöerna</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för</a:t>
            </a:r>
            <a:r>
              <a:rPr lang="nb-NO" sz="1200" b="0" i="0" u="none" strike="noStrike" cap="none" dirty="0">
                <a:solidFill>
                  <a:schemeClr val="dk1"/>
                </a:solidFill>
                <a:effectLst/>
                <a:latin typeface="Calibri"/>
                <a:ea typeface="Calibri"/>
                <a:cs typeface="Calibri"/>
                <a:sym typeface="Calibri"/>
              </a:rPr>
              <a:t> de lokala </a:t>
            </a:r>
            <a:r>
              <a:rPr lang="nb-NO" sz="1200" b="0" i="0" u="none" strike="noStrike" cap="none" dirty="0" err="1">
                <a:solidFill>
                  <a:schemeClr val="dk1"/>
                </a:solidFill>
                <a:effectLst/>
                <a:latin typeface="Calibri"/>
                <a:ea typeface="Calibri"/>
                <a:cs typeface="Calibri"/>
                <a:sym typeface="Calibri"/>
              </a:rPr>
              <a:t>djuren</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och</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växterna</a:t>
            </a:r>
            <a:r>
              <a:rPr lang="nb-NO" sz="1200" b="0" i="0" u="none" strike="noStrike" cap="none" dirty="0">
                <a:solidFill>
                  <a:schemeClr val="dk1"/>
                </a:solidFill>
                <a:effectLst/>
                <a:latin typeface="Calibri"/>
                <a:ea typeface="Calibri"/>
                <a:cs typeface="Calibri"/>
                <a:sym typeface="Calibri"/>
              </a:rPr>
              <a:t>?</a:t>
            </a:r>
          </a:p>
          <a:p>
            <a:r>
              <a:rPr lang="nb-NO" sz="1200" b="1" i="0" u="none" strike="noStrike" cap="none" dirty="0" err="1">
                <a:solidFill>
                  <a:schemeClr val="dk1"/>
                </a:solidFill>
                <a:effectLst/>
                <a:latin typeface="Calibri"/>
                <a:ea typeface="Calibri"/>
                <a:cs typeface="Calibri"/>
                <a:sym typeface="Calibri"/>
              </a:rPr>
              <a:t>Problemställning</a:t>
            </a:r>
            <a:r>
              <a:rPr lang="nb-NO" sz="1200" b="1" i="0" u="none" strike="noStrike" cap="none" dirty="0">
                <a:solidFill>
                  <a:schemeClr val="dk1"/>
                </a:solidFill>
                <a:effectLst/>
                <a:latin typeface="Calibri"/>
                <a:ea typeface="Calibri"/>
                <a:cs typeface="Calibri"/>
                <a:sym typeface="Calibri"/>
              </a:rPr>
              <a:t> 2:</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Hur</a:t>
            </a:r>
            <a:r>
              <a:rPr lang="nb-NO" sz="1200" b="0" i="0" u="none" strike="noStrike" cap="none" dirty="0">
                <a:solidFill>
                  <a:schemeClr val="dk1"/>
                </a:solidFill>
                <a:effectLst/>
                <a:latin typeface="Calibri"/>
                <a:ea typeface="Calibri"/>
                <a:cs typeface="Calibri"/>
                <a:sym typeface="Calibri"/>
              </a:rPr>
              <a:t> kan vi </a:t>
            </a:r>
            <a:r>
              <a:rPr lang="nb-NO" sz="1200" b="0" i="0" u="none" strike="noStrike" cap="none" dirty="0" err="1">
                <a:solidFill>
                  <a:schemeClr val="dk1"/>
                </a:solidFill>
                <a:effectLst/>
                <a:latin typeface="Calibri"/>
                <a:ea typeface="Calibri"/>
                <a:cs typeface="Calibri"/>
                <a:sym typeface="Calibri"/>
              </a:rPr>
              <a:t>förhindra</a:t>
            </a:r>
            <a:r>
              <a:rPr lang="nb-NO" sz="1200" b="0" i="0" u="none" strike="noStrike" cap="none" dirty="0">
                <a:solidFill>
                  <a:schemeClr val="dk1"/>
                </a:solidFill>
                <a:effectLst/>
                <a:latin typeface="Calibri"/>
                <a:ea typeface="Calibri"/>
                <a:cs typeface="Calibri"/>
                <a:sym typeface="Calibri"/>
              </a:rPr>
              <a:t> att </a:t>
            </a:r>
            <a:r>
              <a:rPr lang="nb-NO" sz="1200" b="0" i="0" u="none" strike="noStrike" cap="none" dirty="0" err="1">
                <a:solidFill>
                  <a:schemeClr val="dk1"/>
                </a:solidFill>
                <a:effectLst/>
                <a:latin typeface="Calibri"/>
                <a:ea typeface="Calibri"/>
                <a:cs typeface="Calibri"/>
                <a:sym typeface="Calibri"/>
              </a:rPr>
              <a:t>främmande</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och</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oönskade</a:t>
            </a:r>
            <a:r>
              <a:rPr lang="nb-NO" sz="1200" b="0" i="0" u="none" strike="noStrike" cap="none" dirty="0">
                <a:solidFill>
                  <a:schemeClr val="dk1"/>
                </a:solidFill>
                <a:effectLst/>
                <a:latin typeface="Calibri"/>
                <a:ea typeface="Calibri"/>
                <a:cs typeface="Calibri"/>
                <a:sym typeface="Calibri"/>
              </a:rPr>
              <a:t> arter </a:t>
            </a:r>
            <a:r>
              <a:rPr lang="nb-NO" sz="1200" b="0" i="0" u="none" strike="noStrike" cap="none" dirty="0" err="1">
                <a:solidFill>
                  <a:schemeClr val="dk1"/>
                </a:solidFill>
                <a:effectLst/>
                <a:latin typeface="Calibri"/>
                <a:ea typeface="Calibri"/>
                <a:cs typeface="Calibri"/>
                <a:sym typeface="Calibri"/>
              </a:rPr>
              <a:t>sprider</a:t>
            </a:r>
            <a:r>
              <a:rPr lang="nb-NO" sz="1200" b="0" i="0" u="none" strike="noStrike" cap="none" dirty="0">
                <a:solidFill>
                  <a:schemeClr val="dk1"/>
                </a:solidFill>
                <a:effectLst/>
                <a:latin typeface="Calibri"/>
                <a:ea typeface="Calibri"/>
                <a:cs typeface="Calibri"/>
                <a:sym typeface="Calibri"/>
              </a:rPr>
              <a:t> sig </a:t>
            </a:r>
            <a:r>
              <a:rPr lang="nb-NO" sz="1200" b="0" i="0" u="none" strike="noStrike" cap="none" dirty="0" err="1">
                <a:solidFill>
                  <a:schemeClr val="dk1"/>
                </a:solidFill>
                <a:effectLst/>
                <a:latin typeface="Calibri"/>
                <a:ea typeface="Calibri"/>
                <a:cs typeface="Calibri"/>
                <a:sym typeface="Calibri"/>
              </a:rPr>
              <a:t>och</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skadar</a:t>
            </a:r>
            <a:r>
              <a:rPr lang="nb-NO" sz="1200" b="0" i="0" u="none" strike="noStrike" cap="none" dirty="0">
                <a:solidFill>
                  <a:schemeClr val="dk1"/>
                </a:solidFill>
                <a:effectLst/>
                <a:latin typeface="Calibri"/>
                <a:ea typeface="Calibri"/>
                <a:cs typeface="Calibri"/>
                <a:sym typeface="Calibri"/>
              </a:rPr>
              <a:t> den lokala </a:t>
            </a:r>
            <a:r>
              <a:rPr lang="nb-NO" sz="1200" b="0" i="0" u="none" strike="noStrike" cap="none" dirty="0" err="1">
                <a:solidFill>
                  <a:schemeClr val="dk1"/>
                </a:solidFill>
                <a:effectLst/>
                <a:latin typeface="Calibri"/>
                <a:ea typeface="Calibri"/>
                <a:cs typeface="Calibri"/>
                <a:sym typeface="Calibri"/>
              </a:rPr>
              <a:t>biologiska</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mångfalden</a:t>
            </a:r>
            <a:r>
              <a:rPr lang="nb-NO" sz="1200" b="0" i="0" u="none" strike="noStrike" cap="none" dirty="0">
                <a:solidFill>
                  <a:schemeClr val="dk1"/>
                </a:solidFill>
                <a:effectLst/>
                <a:latin typeface="Calibri"/>
                <a:ea typeface="Calibri"/>
                <a:cs typeface="Calibri"/>
                <a:sym typeface="Calibri"/>
              </a:rPr>
              <a:t>?</a:t>
            </a:r>
          </a:p>
          <a:p>
            <a:r>
              <a:rPr lang="nb-NO" sz="1200" b="1" i="0" u="none" strike="noStrike" cap="none" dirty="0" err="1">
                <a:solidFill>
                  <a:schemeClr val="dk1"/>
                </a:solidFill>
                <a:effectLst/>
                <a:latin typeface="Calibri"/>
                <a:ea typeface="Calibri"/>
                <a:cs typeface="Calibri"/>
                <a:sym typeface="Calibri"/>
              </a:rPr>
              <a:t>Problemställning</a:t>
            </a:r>
            <a:r>
              <a:rPr lang="nb-NO" sz="1200" b="1" i="0" u="none" strike="noStrike" cap="none" dirty="0">
                <a:solidFill>
                  <a:schemeClr val="dk1"/>
                </a:solidFill>
                <a:effectLst/>
                <a:latin typeface="Calibri"/>
                <a:ea typeface="Calibri"/>
                <a:cs typeface="Calibri"/>
                <a:sym typeface="Calibri"/>
              </a:rPr>
              <a:t> 3:</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Hur</a:t>
            </a:r>
            <a:r>
              <a:rPr lang="nb-NO" sz="1200" b="0" i="0" u="none" strike="noStrike" cap="none" dirty="0">
                <a:solidFill>
                  <a:schemeClr val="dk1"/>
                </a:solidFill>
                <a:effectLst/>
                <a:latin typeface="Calibri"/>
                <a:ea typeface="Calibri"/>
                <a:cs typeface="Calibri"/>
                <a:sym typeface="Calibri"/>
              </a:rPr>
              <a:t> kan vi skapa fler </a:t>
            </a:r>
            <a:r>
              <a:rPr lang="nb-NO" sz="1200" b="0" i="0" u="none" strike="noStrike" cap="none" dirty="0" err="1">
                <a:solidFill>
                  <a:schemeClr val="dk1"/>
                </a:solidFill>
                <a:effectLst/>
                <a:latin typeface="Calibri"/>
                <a:ea typeface="Calibri"/>
                <a:cs typeface="Calibri"/>
                <a:sym typeface="Calibri"/>
              </a:rPr>
              <a:t>insektsvänliga</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områden</a:t>
            </a:r>
            <a:r>
              <a:rPr lang="nb-NO" sz="1200" b="0" i="0" u="none" strike="noStrike" cap="none" dirty="0">
                <a:solidFill>
                  <a:schemeClr val="dk1"/>
                </a:solidFill>
                <a:effectLst/>
                <a:latin typeface="Calibri"/>
                <a:ea typeface="Calibri"/>
                <a:cs typeface="Calibri"/>
                <a:sym typeface="Calibri"/>
              </a:rPr>
              <a:t> i vår </a:t>
            </a:r>
            <a:r>
              <a:rPr lang="nb-NO" sz="1200" b="0" i="0" u="none" strike="noStrike" cap="none" dirty="0" err="1">
                <a:solidFill>
                  <a:schemeClr val="dk1"/>
                </a:solidFill>
                <a:effectLst/>
                <a:latin typeface="Calibri"/>
                <a:ea typeface="Calibri"/>
                <a:cs typeface="Calibri"/>
                <a:sym typeface="Calibri"/>
              </a:rPr>
              <a:t>närmiljö</a:t>
            </a:r>
            <a:r>
              <a:rPr lang="nb-NO" sz="1200" b="0" i="0" u="none" strike="noStrike" cap="none" dirty="0">
                <a:solidFill>
                  <a:schemeClr val="dk1"/>
                </a:solidFill>
                <a:effectLst/>
                <a:latin typeface="Calibri"/>
                <a:ea typeface="Calibri"/>
                <a:cs typeface="Calibri"/>
                <a:sym typeface="Calibri"/>
              </a:rPr>
              <a:t> så att </a:t>
            </a:r>
            <a:r>
              <a:rPr lang="nb-NO" sz="1200" b="0" i="0" u="none" strike="noStrike" cap="none" dirty="0" err="1">
                <a:solidFill>
                  <a:schemeClr val="dk1"/>
                </a:solidFill>
                <a:effectLst/>
                <a:latin typeface="Calibri"/>
                <a:ea typeface="Calibri"/>
                <a:cs typeface="Calibri"/>
                <a:sym typeface="Calibri"/>
              </a:rPr>
              <a:t>pollinerande</a:t>
            </a:r>
            <a:r>
              <a:rPr lang="nb-NO" sz="1200" b="0" i="0" u="none" strike="noStrike" cap="none" dirty="0">
                <a:solidFill>
                  <a:schemeClr val="dk1"/>
                </a:solidFill>
                <a:effectLst/>
                <a:latin typeface="Calibri"/>
                <a:ea typeface="Calibri"/>
                <a:cs typeface="Calibri"/>
                <a:sym typeface="Calibri"/>
              </a:rPr>
              <a:t> insekter som </a:t>
            </a:r>
            <a:r>
              <a:rPr lang="nb-NO" sz="1200" b="0" i="0" u="none" strike="noStrike" cap="none" dirty="0" err="1">
                <a:solidFill>
                  <a:schemeClr val="dk1"/>
                </a:solidFill>
                <a:effectLst/>
                <a:latin typeface="Calibri"/>
                <a:ea typeface="Calibri"/>
                <a:cs typeface="Calibri"/>
                <a:sym typeface="Calibri"/>
              </a:rPr>
              <a:t>humlor</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och</a:t>
            </a:r>
            <a:r>
              <a:rPr lang="nb-NO" sz="1200" b="0" i="0" u="none" strike="noStrike" cap="none" dirty="0">
                <a:solidFill>
                  <a:schemeClr val="dk1"/>
                </a:solidFill>
                <a:effectLst/>
                <a:latin typeface="Calibri"/>
                <a:ea typeface="Calibri"/>
                <a:cs typeface="Calibri"/>
                <a:sym typeface="Calibri"/>
              </a:rPr>
              <a:t> bin kan </a:t>
            </a:r>
            <a:r>
              <a:rPr lang="nb-NO" sz="1200" b="0" i="0" u="none" strike="noStrike" cap="none" dirty="0" err="1">
                <a:solidFill>
                  <a:schemeClr val="dk1"/>
                </a:solidFill>
                <a:effectLst/>
                <a:latin typeface="Calibri"/>
                <a:ea typeface="Calibri"/>
                <a:cs typeface="Calibri"/>
                <a:sym typeface="Calibri"/>
              </a:rPr>
              <a:t>överleva</a:t>
            </a:r>
            <a:r>
              <a:rPr lang="nb-NO" sz="1200" b="0" i="0" u="none" strike="noStrike" cap="none" dirty="0">
                <a:solidFill>
                  <a:schemeClr val="dk1"/>
                </a:solidFill>
                <a:effectLst/>
                <a:latin typeface="Calibri"/>
                <a:ea typeface="Calibri"/>
                <a:cs typeface="Calibri"/>
                <a:sym typeface="Calibri"/>
              </a:rPr>
              <a:t>?</a:t>
            </a:r>
          </a:p>
          <a:p>
            <a:r>
              <a:rPr lang="nb-NO" sz="1200" b="1" i="0" u="none" strike="noStrike" cap="none" dirty="0" err="1">
                <a:solidFill>
                  <a:schemeClr val="dk1"/>
                </a:solidFill>
                <a:effectLst/>
                <a:latin typeface="Calibri"/>
                <a:ea typeface="Calibri"/>
                <a:cs typeface="Calibri"/>
                <a:sym typeface="Calibri"/>
              </a:rPr>
              <a:t>Problemställning</a:t>
            </a:r>
            <a:r>
              <a:rPr lang="nb-NO" sz="1200" b="1" i="0" u="none" strike="noStrike" cap="none" dirty="0">
                <a:solidFill>
                  <a:schemeClr val="dk1"/>
                </a:solidFill>
                <a:effectLst/>
                <a:latin typeface="Calibri"/>
                <a:ea typeface="Calibri"/>
                <a:cs typeface="Calibri"/>
                <a:sym typeface="Calibri"/>
              </a:rPr>
              <a:t> 4:</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Hur</a:t>
            </a:r>
            <a:r>
              <a:rPr lang="nb-NO" sz="1200" b="0" i="0" u="none" strike="noStrike" cap="none" dirty="0">
                <a:solidFill>
                  <a:schemeClr val="dk1"/>
                </a:solidFill>
                <a:effectLst/>
                <a:latin typeface="Calibri"/>
                <a:ea typeface="Calibri"/>
                <a:cs typeface="Calibri"/>
                <a:sym typeface="Calibri"/>
              </a:rPr>
              <a:t> kan vi </a:t>
            </a:r>
            <a:r>
              <a:rPr lang="nb-NO" sz="1200" b="0" i="0" u="none" strike="noStrike" cap="none" dirty="0" err="1">
                <a:solidFill>
                  <a:schemeClr val="dk1"/>
                </a:solidFill>
                <a:effectLst/>
                <a:latin typeface="Calibri"/>
                <a:ea typeface="Calibri"/>
                <a:cs typeface="Calibri"/>
                <a:sym typeface="Calibri"/>
              </a:rPr>
              <a:t>förhindra</a:t>
            </a:r>
            <a:r>
              <a:rPr lang="nb-NO" sz="1200" b="0" i="0" u="none" strike="noStrike" cap="none" dirty="0">
                <a:solidFill>
                  <a:schemeClr val="dk1"/>
                </a:solidFill>
                <a:effectLst/>
                <a:latin typeface="Calibri"/>
                <a:ea typeface="Calibri"/>
                <a:cs typeface="Calibri"/>
                <a:sym typeface="Calibri"/>
              </a:rPr>
              <a:t> att plast </a:t>
            </a:r>
            <a:r>
              <a:rPr lang="nb-NO" sz="1200" b="0" i="0" u="none" strike="noStrike" cap="none" dirty="0" err="1">
                <a:solidFill>
                  <a:schemeClr val="dk1"/>
                </a:solidFill>
                <a:effectLst/>
                <a:latin typeface="Calibri"/>
                <a:ea typeface="Calibri"/>
                <a:cs typeface="Calibri"/>
                <a:sym typeface="Calibri"/>
              </a:rPr>
              <a:t>och</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skräp</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hamnar</a:t>
            </a:r>
            <a:r>
              <a:rPr lang="nb-NO" sz="1200" b="0" i="0" u="none" strike="noStrike" cap="none" dirty="0">
                <a:solidFill>
                  <a:schemeClr val="dk1"/>
                </a:solidFill>
                <a:effectLst/>
                <a:latin typeface="Calibri"/>
                <a:ea typeface="Calibri"/>
                <a:cs typeface="Calibri"/>
                <a:sym typeface="Calibri"/>
              </a:rPr>
              <a:t> i havet </a:t>
            </a:r>
            <a:r>
              <a:rPr lang="nb-NO" sz="1200" b="0" i="0" u="none" strike="noStrike" cap="none" dirty="0" err="1">
                <a:solidFill>
                  <a:schemeClr val="dk1"/>
                </a:solidFill>
                <a:effectLst/>
                <a:latin typeface="Calibri"/>
                <a:ea typeface="Calibri"/>
                <a:cs typeface="Calibri"/>
                <a:sym typeface="Calibri"/>
              </a:rPr>
              <a:t>och</a:t>
            </a:r>
            <a:r>
              <a:rPr lang="nb-NO" sz="1200" b="0" i="0" u="none" strike="noStrike" cap="none" dirty="0">
                <a:solidFill>
                  <a:schemeClr val="dk1"/>
                </a:solidFill>
                <a:effectLst/>
                <a:latin typeface="Calibri"/>
                <a:ea typeface="Calibri"/>
                <a:cs typeface="Calibri"/>
                <a:sym typeface="Calibri"/>
              </a:rPr>
              <a:t> våra </a:t>
            </a:r>
            <a:r>
              <a:rPr lang="nb-NO" sz="1200" b="0" i="0" u="none" strike="noStrike" cap="none" dirty="0" err="1">
                <a:solidFill>
                  <a:schemeClr val="dk1"/>
                </a:solidFill>
                <a:effectLst/>
                <a:latin typeface="Calibri"/>
                <a:ea typeface="Calibri"/>
                <a:cs typeface="Calibri"/>
                <a:sym typeface="Calibri"/>
              </a:rPr>
              <a:t>vattendrag</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innan</a:t>
            </a:r>
            <a:r>
              <a:rPr lang="nb-NO" sz="1200" b="0" i="0" u="none" strike="noStrike" cap="none" dirty="0">
                <a:solidFill>
                  <a:schemeClr val="dk1"/>
                </a:solidFill>
                <a:effectLst/>
                <a:latin typeface="Calibri"/>
                <a:ea typeface="Calibri"/>
                <a:cs typeface="Calibri"/>
                <a:sym typeface="Calibri"/>
              </a:rPr>
              <a:t> det </a:t>
            </a:r>
            <a:r>
              <a:rPr lang="nb-NO" sz="1200" b="0" i="0" u="none" strike="noStrike" cap="none" dirty="0" err="1">
                <a:solidFill>
                  <a:schemeClr val="dk1"/>
                </a:solidFill>
                <a:effectLst/>
                <a:latin typeface="Calibri"/>
                <a:ea typeface="Calibri"/>
                <a:cs typeface="Calibri"/>
                <a:sym typeface="Calibri"/>
              </a:rPr>
              <a:t>skadar</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djurlivet</a:t>
            </a:r>
            <a:r>
              <a:rPr lang="nb-NO" sz="1200" b="0" i="0" u="none" strike="noStrike" cap="none" dirty="0">
                <a:solidFill>
                  <a:schemeClr val="dk1"/>
                </a:solidFill>
                <a:effectLst/>
                <a:latin typeface="Calibri"/>
                <a:ea typeface="Calibri"/>
                <a:cs typeface="Calibri"/>
                <a:sym typeface="Calibri"/>
              </a:rPr>
              <a:t>?</a:t>
            </a:r>
          </a:p>
          <a:p>
            <a:r>
              <a:rPr lang="nb-NO" sz="1200" b="1" i="0" u="none" strike="noStrike" cap="none" dirty="0" err="1">
                <a:solidFill>
                  <a:schemeClr val="dk1"/>
                </a:solidFill>
                <a:effectLst/>
                <a:latin typeface="Calibri"/>
                <a:ea typeface="Calibri"/>
                <a:cs typeface="Calibri"/>
                <a:sym typeface="Calibri"/>
              </a:rPr>
              <a:t>Problemställning</a:t>
            </a:r>
            <a:r>
              <a:rPr lang="nb-NO" sz="1200" b="1" i="0" u="none" strike="noStrike" cap="none" dirty="0">
                <a:solidFill>
                  <a:schemeClr val="dk1"/>
                </a:solidFill>
                <a:effectLst/>
                <a:latin typeface="Calibri"/>
                <a:ea typeface="Calibri"/>
                <a:cs typeface="Calibri"/>
                <a:sym typeface="Calibri"/>
              </a:rPr>
              <a:t> 5:</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Hur</a:t>
            </a:r>
            <a:r>
              <a:rPr lang="nb-NO" sz="1200" b="0" i="0" u="none" strike="noStrike" cap="none" dirty="0">
                <a:solidFill>
                  <a:schemeClr val="dk1"/>
                </a:solidFill>
                <a:effectLst/>
                <a:latin typeface="Calibri"/>
                <a:ea typeface="Calibri"/>
                <a:cs typeface="Calibri"/>
                <a:sym typeface="Calibri"/>
              </a:rPr>
              <a:t> kan ny </a:t>
            </a:r>
            <a:r>
              <a:rPr lang="nb-NO" sz="1200" b="0" i="0" u="none" strike="noStrike" cap="none" dirty="0" err="1">
                <a:solidFill>
                  <a:schemeClr val="dk1"/>
                </a:solidFill>
                <a:effectLst/>
                <a:latin typeface="Calibri"/>
                <a:ea typeface="Calibri"/>
                <a:cs typeface="Calibri"/>
                <a:sym typeface="Calibri"/>
              </a:rPr>
              <a:t>teknik</a:t>
            </a:r>
            <a:r>
              <a:rPr lang="nb-NO" sz="1200" b="0" i="0" u="none" strike="noStrike" cap="none" dirty="0">
                <a:solidFill>
                  <a:schemeClr val="dk1"/>
                </a:solidFill>
                <a:effectLst/>
                <a:latin typeface="Calibri"/>
                <a:ea typeface="Calibri"/>
                <a:cs typeface="Calibri"/>
                <a:sym typeface="Calibri"/>
              </a:rPr>
              <a:t> eller </a:t>
            </a:r>
            <a:r>
              <a:rPr lang="nb-NO" sz="1200" b="0" i="0" u="none" strike="noStrike" cap="none" dirty="0" err="1">
                <a:solidFill>
                  <a:schemeClr val="dk1"/>
                </a:solidFill>
                <a:effectLst/>
                <a:latin typeface="Calibri"/>
                <a:ea typeface="Calibri"/>
                <a:cs typeface="Calibri"/>
                <a:sym typeface="Calibri"/>
              </a:rPr>
              <a:t>smarta</a:t>
            </a:r>
            <a:r>
              <a:rPr lang="nb-NO" sz="1200" b="0" i="0" u="none" strike="noStrike" cap="none" dirty="0">
                <a:solidFill>
                  <a:schemeClr val="dk1"/>
                </a:solidFill>
                <a:effectLst/>
                <a:latin typeface="Calibri"/>
                <a:ea typeface="Calibri"/>
                <a:cs typeface="Calibri"/>
                <a:sym typeface="Calibri"/>
              </a:rPr>
              <a:t> idéer </a:t>
            </a:r>
            <a:r>
              <a:rPr lang="nb-NO" sz="1200" b="0" i="0" u="none" strike="noStrike" cap="none" dirty="0" err="1">
                <a:solidFill>
                  <a:schemeClr val="dk1"/>
                </a:solidFill>
                <a:effectLst/>
                <a:latin typeface="Calibri"/>
                <a:ea typeface="Calibri"/>
                <a:cs typeface="Calibri"/>
                <a:sym typeface="Calibri"/>
              </a:rPr>
              <a:t>hjälpa</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hotade</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djur</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och</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växtarter</a:t>
            </a:r>
            <a:r>
              <a:rPr lang="nb-NO" sz="1200" b="0" i="0" u="none" strike="noStrike" cap="none" dirty="0">
                <a:solidFill>
                  <a:schemeClr val="dk1"/>
                </a:solidFill>
                <a:effectLst/>
                <a:latin typeface="Calibri"/>
                <a:ea typeface="Calibri"/>
                <a:cs typeface="Calibri"/>
                <a:sym typeface="Calibri"/>
              </a:rPr>
              <a:t> att anpassa sig </a:t>
            </a:r>
            <a:r>
              <a:rPr lang="nb-NO" sz="1200" b="0" i="0" u="none" strike="noStrike" cap="none" dirty="0" err="1">
                <a:solidFill>
                  <a:schemeClr val="dk1"/>
                </a:solidFill>
                <a:effectLst/>
                <a:latin typeface="Calibri"/>
                <a:ea typeface="Calibri"/>
                <a:cs typeface="Calibri"/>
                <a:sym typeface="Calibri"/>
              </a:rPr>
              <a:t>till</a:t>
            </a:r>
            <a:r>
              <a:rPr lang="nb-NO" sz="1200" b="0" i="0" u="none" strike="noStrike" cap="none" dirty="0">
                <a:solidFill>
                  <a:schemeClr val="dk1"/>
                </a:solidFill>
                <a:effectLst/>
                <a:latin typeface="Calibri"/>
                <a:ea typeface="Calibri"/>
                <a:cs typeface="Calibri"/>
                <a:sym typeface="Calibri"/>
              </a:rPr>
              <a:t> </a:t>
            </a:r>
            <a:r>
              <a:rPr lang="nb-NO" sz="1200" b="0" i="0" u="none" strike="noStrike" cap="none" dirty="0" err="1">
                <a:solidFill>
                  <a:schemeClr val="dk1"/>
                </a:solidFill>
                <a:effectLst/>
                <a:latin typeface="Calibri"/>
                <a:ea typeface="Calibri"/>
                <a:cs typeface="Calibri"/>
                <a:sym typeface="Calibri"/>
              </a:rPr>
              <a:t>klimatförändringarna</a:t>
            </a:r>
            <a:r>
              <a:rPr lang="nb-NO" sz="1200" b="0" i="0" u="none" strike="noStrike" cap="none" dirty="0">
                <a:solidFill>
                  <a:schemeClr val="dk1"/>
                </a:solidFill>
                <a:effectLst/>
                <a:latin typeface="Calibri"/>
                <a:ea typeface="Calibri"/>
                <a:cs typeface="Calibri"/>
                <a:sym typeface="Calibri"/>
              </a:rPr>
              <a:t>?</a:t>
            </a:r>
          </a:p>
          <a:p>
            <a:pPr marL="457200" marR="0" lvl="0" indent="-228600" algn="l" rtl="0">
              <a:lnSpc>
                <a:spcPct val="100000"/>
              </a:lnSpc>
              <a:spcBef>
                <a:spcPts val="360"/>
              </a:spcBef>
              <a:spcAft>
                <a:spcPts val="0"/>
              </a:spcAft>
              <a:buClr>
                <a:srgbClr val="000000"/>
              </a:buClr>
              <a:buSzPts val="1400"/>
              <a:buFont typeface="Arial"/>
              <a:buNone/>
            </a:pPr>
            <a:endParaRPr dirty="0"/>
          </a:p>
        </p:txBody>
      </p:sp>
      <p:sp>
        <p:nvSpPr>
          <p:cNvPr id="469" name="Google Shape;469;p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408" name="Google Shape;408;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20</a:t>
            </a:fld>
            <a:endParaRPr/>
          </a:p>
        </p:txBody>
      </p:sp>
    </p:spTree>
    <p:extLst>
      <p:ext uri="{BB962C8B-B14F-4D97-AF65-F5344CB8AC3E}">
        <p14:creationId xmlns:p14="http://schemas.microsoft.com/office/powerpoint/2010/main" val="4032996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1" name="Google Shape;481;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sv-SE" b="1" noProof="0" dirty="0"/>
              <a:t>När eleverna har </a:t>
            </a:r>
            <a:r>
              <a:rPr lang="sv-SE" b="1" noProof="0" dirty="0" err="1"/>
              <a:t>brainstormat</a:t>
            </a:r>
            <a:r>
              <a:rPr lang="sv-SE" b="1" noProof="0" dirty="0"/>
              <a:t> kring olika problem, teknologier och möjligheter tar vi ett steg tillbaka och fokuserar på alla problem som finns, så att de till slut kan välja</a:t>
            </a:r>
          </a:p>
          <a:p>
            <a:r>
              <a:rPr lang="sv-SE" b="1" noProof="0" dirty="0"/>
              <a:t>ett. Nu ska ni följa instruktionerna på bilderna. Kom ihåg:</a:t>
            </a:r>
            <a:endParaRPr lang="sv-SE" noProof="0" dirty="0"/>
          </a:p>
          <a:p>
            <a:r>
              <a:rPr lang="sv-SE" noProof="0" dirty="0"/>
              <a:t>När man arbetar med elever kan det vara bra att tänka på följande:</a:t>
            </a:r>
          </a:p>
          <a:p>
            <a:pPr>
              <a:buFont typeface="Arial" panose="020B0604020202020204" pitchFamily="34" charset="0"/>
              <a:buChar char="•"/>
            </a:pPr>
            <a:r>
              <a:rPr lang="sv-SE" noProof="0" dirty="0"/>
              <a:t>Alla idéer är bra i det här skedet</a:t>
            </a:r>
          </a:p>
          <a:p>
            <a:pPr>
              <a:buFont typeface="Arial" panose="020B0604020202020204" pitchFamily="34" charset="0"/>
              <a:buChar char="•"/>
            </a:pPr>
            <a:r>
              <a:rPr lang="sv-SE" noProof="0" dirty="0"/>
              <a:t>Eleverna får inte kritisera varandras förslag</a:t>
            </a:r>
          </a:p>
          <a:p>
            <a:pPr>
              <a:buFont typeface="Arial" panose="020B0604020202020204" pitchFamily="34" charset="0"/>
              <a:buChar char="•"/>
            </a:pPr>
            <a:r>
              <a:rPr lang="sv-SE" noProof="0" dirty="0"/>
              <a:t>Kvantitet kan leda till kvalitet</a:t>
            </a:r>
          </a:p>
          <a:p>
            <a:pPr>
              <a:buFont typeface="Arial" panose="020B0604020202020204" pitchFamily="34" charset="0"/>
              <a:buChar char="•"/>
            </a:pPr>
            <a:r>
              <a:rPr lang="sv-SE" noProof="0" dirty="0"/>
              <a:t>Målet är att hitta en innovativ lösning eller förbättring</a:t>
            </a:r>
          </a:p>
        </p:txBody>
      </p:sp>
      <p:sp>
        <p:nvSpPr>
          <p:cNvPr id="482" name="Google Shape;482;p2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r>
              <a:rPr lang="sv-SE" noProof="0" dirty="0"/>
              <a:t>Se anteckningarna under nästa </a:t>
            </a:r>
            <a:r>
              <a:rPr lang="sv-SE" noProof="0" dirty="0" err="1"/>
              <a:t>slide</a:t>
            </a:r>
            <a:r>
              <a:rPr lang="sv-SE" noProof="0" dirty="0"/>
              <a:t> för lagledarens tillvägagångssätt och roll.</a:t>
            </a:r>
          </a:p>
        </p:txBody>
      </p:sp>
      <p:sp>
        <p:nvSpPr>
          <p:cNvPr id="492" name="Google Shape;492;p2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sv-SE" b="1" noProof="0" dirty="0"/>
              <a:t>Förklara för eleverna hur koordinatsystemet fungerar.</a:t>
            </a:r>
          </a:p>
          <a:p>
            <a:r>
              <a:rPr lang="sv-SE" noProof="0" dirty="0"/>
              <a:t>Y-axeln beskriver hur relevant temat är, medan X-axeln beskriver hur lätt det är att forska på problemet.</a:t>
            </a:r>
          </a:p>
          <a:p>
            <a:r>
              <a:rPr lang="sv-SE" noProof="0" dirty="0"/>
              <a:t>Lapparna kommer att hamna på olika ställen, och det är helt okej – det är själva poängen med processen. Försök att hålla samtalet mellan eleverna utforskande och inte tävlingsinriktat.</a:t>
            </a:r>
          </a:p>
          <a:p>
            <a:r>
              <a:rPr lang="sv-SE" noProof="0" dirty="0"/>
              <a:t>Placera post-it-lapparna där de hör hemma i koordinatsystemet. Vilka idéer ska man satsa vidare på?</a:t>
            </a:r>
          </a:p>
          <a:p>
            <a:r>
              <a:rPr lang="sv-SE" noProof="0" dirty="0"/>
              <a:t>De idéer som hamnar i första kvadranten (uppe till höger) är de som ni bör arbeta vidare med.</a:t>
            </a:r>
          </a:p>
          <a:p>
            <a:r>
              <a:rPr lang="sv-SE" noProof="0" dirty="0"/>
              <a:t>Efter processen med relevans och möjlighet att utforska vidare kan ni gå vidare till nästa </a:t>
            </a:r>
            <a:r>
              <a:rPr lang="sv-SE" noProof="0" dirty="0" err="1"/>
              <a:t>slide</a:t>
            </a:r>
            <a:r>
              <a:rPr lang="sv-SE" noProof="0" dirty="0"/>
              <a:t> för att sortera ännu mer. Du kan också byta ut parametrarna på axlarna mot andra som du</a:t>
            </a:r>
          </a:p>
          <a:p>
            <a:r>
              <a:rPr lang="sv-SE" noProof="0" dirty="0"/>
              <a:t>vill använda.</a:t>
            </a:r>
          </a:p>
          <a:p>
            <a:r>
              <a:rPr lang="sv-SE" noProof="0" dirty="0"/>
              <a:t>Upprepa processen tills det återstår 3–5 idéer – och arbeta vidare med dessa.</a:t>
            </a:r>
          </a:p>
        </p:txBody>
      </p:sp>
      <p:sp>
        <p:nvSpPr>
          <p:cNvPr id="502" name="Google Shape;502;p2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4" name="Google Shape;514;p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sv-SE" b="1" noProof="0" dirty="0"/>
              <a:t>Placera post-it-lapparna där de hör hemma i koordinatsystemet.</a:t>
            </a:r>
            <a:endParaRPr lang="sv-SE" noProof="0" dirty="0"/>
          </a:p>
          <a:p>
            <a:r>
              <a:rPr lang="sv-SE" noProof="0" dirty="0"/>
              <a:t>Målet med FLL är att lösningarna på problemen ska vara innovativa, eller att deltagarna ska förbättra redan existerande lösningar på ett nytt sätt. När ni sorterade problemen i det första koordinatsystemet fick ni fram några idéer i första kvadranten. Fortsätt nu med dessa idéer och be deltagarna placera dem i detta koordinatsystem.</a:t>
            </a:r>
          </a:p>
          <a:p>
            <a:r>
              <a:rPr lang="sv-SE" noProof="0" dirty="0"/>
              <a:t>Precis som i det förra koordinatsystemet vill vi hitta de idéer som hamnar i första kvadranten. Vilka idéer har ni kvar nu? Vissa lag har en, andra har flera. Samla de idéer som står i första kvadranten och följ instruktionerna på nästa sida.</a:t>
            </a:r>
          </a:p>
          <a:p>
            <a:r>
              <a:rPr lang="sv-SE" noProof="0" dirty="0"/>
              <a:t>Målet nu är att hela laget ska känna sig delaktiga i utvecklingen av idén och känna ägarskap till projektet. Till slut ska ni välja vilken idé ni ska gå vidare med.</a:t>
            </a:r>
          </a:p>
        </p:txBody>
      </p:sp>
      <p:sp>
        <p:nvSpPr>
          <p:cNvPr id="515" name="Google Shape;515;p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sv-SE" b="1" noProof="0" dirty="0"/>
              <a:t>Steg 3: Arbeta med idéer</a:t>
            </a:r>
            <a:endParaRPr lang="sv-SE" noProof="0" dirty="0"/>
          </a:p>
          <a:p>
            <a:r>
              <a:rPr lang="sv-SE" noProof="0" dirty="0"/>
              <a:t>Skriv ner de mest aktuella idéerna från föregående steg på varsitt A4-papper och dela ut dem till grupper med 3 elever i varje grupp.</a:t>
            </a:r>
          </a:p>
        </p:txBody>
      </p:sp>
      <p:sp>
        <p:nvSpPr>
          <p:cNvPr id="528" name="Google Shape;528;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5" name="Google Shape;535;p2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r>
              <a:rPr lang="sv-SE" noProof="0" dirty="0"/>
              <a:t>Mellan steg 3 och 4 kan det vara bra att läraren läser igenom innehållet på arken för att kontrollera att det är positivt skrivet. Därefter kan man gå vidare med att skriva upp idéerna på</a:t>
            </a:r>
          </a:p>
          <a:p>
            <a:r>
              <a:rPr lang="sv-SE" noProof="0" dirty="0"/>
              <a:t>tavlan och lägga till förslag från andra elever som stödord eller läsa upp dem.</a:t>
            </a:r>
          </a:p>
          <a:p>
            <a:r>
              <a:rPr lang="sv-SE" noProof="0" dirty="0"/>
              <a:t>Låt eleverna rösta på vilken idé de ska arbeta vidare med. Innan omröstningen är det bra att påminna dem om att målet är att de ska forska på idén och hitta en lösning. Därför bör de</a:t>
            </a:r>
          </a:p>
          <a:p>
            <a:r>
              <a:rPr lang="sv-SE" noProof="0" dirty="0"/>
              <a:t>välja något som de vill lära sig mer om och som de tror att de kan hitta en bra lösning på.</a:t>
            </a:r>
          </a:p>
          <a:p>
            <a:r>
              <a:rPr lang="sv-SE" noProof="0" dirty="0"/>
              <a:t>Om ni är många i laget eller har svårt att välja en idé, kan ni börja med flera idéer och sedan välja en när ni har utvecklat dem lite mer och ser vilken som har störst potential.</a:t>
            </a:r>
          </a:p>
        </p:txBody>
      </p:sp>
      <p:sp>
        <p:nvSpPr>
          <p:cNvPr id="536" name="Google Shape;536;p2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no-NO"/>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3" name="Google Shape;543;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360"/>
              </a:spcBef>
              <a:spcAft>
                <a:spcPts val="0"/>
              </a:spcAft>
              <a:buClr>
                <a:srgbClr val="000000"/>
              </a:buClr>
              <a:buSzPts val="1400"/>
              <a:buFont typeface="Arial"/>
              <a:buNone/>
            </a:pPr>
            <a:endParaRPr lang="nb-NO" dirty="0"/>
          </a:p>
          <a:p>
            <a:pPr marL="457200" marR="0" lvl="0" indent="-228600" algn="l" rtl="0">
              <a:lnSpc>
                <a:spcPct val="100000"/>
              </a:lnSpc>
              <a:spcBef>
                <a:spcPts val="360"/>
              </a:spcBef>
              <a:spcAft>
                <a:spcPts val="0"/>
              </a:spcAft>
              <a:buClr>
                <a:srgbClr val="000000"/>
              </a:buClr>
              <a:buSzPts val="1400"/>
              <a:buFont typeface="Arial"/>
              <a:buNone/>
            </a:pPr>
            <a:r>
              <a:rPr lang="no-NO" dirty="0" err="1"/>
              <a:t>Översikt</a:t>
            </a:r>
            <a:r>
              <a:rPr lang="no-NO" dirty="0"/>
              <a:t> </a:t>
            </a:r>
            <a:r>
              <a:rPr lang="no-NO" dirty="0" err="1"/>
              <a:t>över</a:t>
            </a:r>
            <a:r>
              <a:rPr lang="no-NO" dirty="0"/>
              <a:t> den </a:t>
            </a:r>
            <a:r>
              <a:rPr lang="no-NO" dirty="0" err="1"/>
              <a:t>vidare</a:t>
            </a:r>
            <a:r>
              <a:rPr lang="no-NO" dirty="0"/>
              <a:t> </a:t>
            </a:r>
            <a:r>
              <a:rPr lang="no-NO" dirty="0" err="1"/>
              <a:t>processen</a:t>
            </a:r>
            <a:r>
              <a:rPr lang="no-NO" dirty="0"/>
              <a:t>. </a:t>
            </a:r>
            <a:r>
              <a:rPr lang="no-NO" dirty="0" err="1"/>
              <a:t>Exempel</a:t>
            </a:r>
            <a:r>
              <a:rPr lang="no-NO" dirty="0"/>
              <a:t> </a:t>
            </a:r>
            <a:r>
              <a:rPr lang="no-NO" dirty="0" err="1"/>
              <a:t>för</a:t>
            </a:r>
            <a:r>
              <a:rPr lang="no-NO" dirty="0"/>
              <a:t> att </a:t>
            </a:r>
            <a:r>
              <a:rPr lang="no-NO" dirty="0" err="1"/>
              <a:t>ge</a:t>
            </a:r>
            <a:r>
              <a:rPr lang="no-NO" dirty="0"/>
              <a:t> </a:t>
            </a:r>
            <a:r>
              <a:rPr lang="no-NO" dirty="0" err="1"/>
              <a:t>eleverna</a:t>
            </a:r>
            <a:r>
              <a:rPr lang="no-NO" dirty="0"/>
              <a:t> en ide kring </a:t>
            </a:r>
            <a:r>
              <a:rPr lang="no-NO" dirty="0" err="1"/>
              <a:t>hur</a:t>
            </a:r>
            <a:r>
              <a:rPr lang="no-NO" dirty="0"/>
              <a:t> de kan </a:t>
            </a:r>
            <a:r>
              <a:rPr lang="no-NO" dirty="0" err="1"/>
              <a:t>göra</a:t>
            </a:r>
            <a:r>
              <a:rPr lang="no-NO" dirty="0"/>
              <a:t>. </a:t>
            </a:r>
            <a:endParaRPr dirty="0"/>
          </a:p>
          <a:p>
            <a:pPr marL="457200" marR="0" lvl="0" indent="-228600" algn="l" rtl="0">
              <a:lnSpc>
                <a:spcPct val="100000"/>
              </a:lnSpc>
              <a:spcBef>
                <a:spcPts val="360"/>
              </a:spcBef>
              <a:spcAft>
                <a:spcPts val="0"/>
              </a:spcAft>
              <a:buClr>
                <a:srgbClr val="000000"/>
              </a:buClr>
              <a:buSzPts val="1400"/>
              <a:buFont typeface="Arial"/>
              <a:buNone/>
            </a:pPr>
            <a:endParaRPr b="0" dirty="0"/>
          </a:p>
        </p:txBody>
      </p:sp>
      <p:sp>
        <p:nvSpPr>
          <p:cNvPr id="544" name="Google Shape;544;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2" name="Google Shape;552;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endParaRPr lang="sv-SE" noProof="0" dirty="0"/>
          </a:p>
          <a:p>
            <a:r>
              <a:rPr lang="sv-SE" noProof="0" dirty="0"/>
              <a:t>Denna utforskande arbetsmetod leder ofta till att eleverna tänker innovativt.</a:t>
            </a:r>
          </a:p>
          <a:p>
            <a:r>
              <a:rPr lang="sv-SE" noProof="0" dirty="0"/>
              <a:t>De ser behov av nya uppfinningar/lösningar eller upptäcker möjligheter att förbättra redan existerande lösningar.</a:t>
            </a:r>
          </a:p>
          <a:p>
            <a:r>
              <a:rPr lang="sv-SE" noProof="0" dirty="0"/>
              <a:t>Handledarens roll är att uppmuntra och motivera när eleverna arbetar med innovation.</a:t>
            </a:r>
          </a:p>
          <a:p>
            <a:r>
              <a:rPr lang="sv-SE" noProof="0" dirty="0"/>
              <a:t>Dessa frågor kan tas fram senare i processen för att komma vidare eller bocka av uppgifter som är genomförda.</a:t>
            </a:r>
          </a:p>
        </p:txBody>
      </p:sp>
      <p:sp>
        <p:nvSpPr>
          <p:cNvPr id="553" name="Google Shape;553;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360"/>
              </a:spcBef>
              <a:spcAft>
                <a:spcPts val="0"/>
              </a:spcAft>
              <a:buClr>
                <a:srgbClr val="000000"/>
              </a:buClr>
              <a:buSzPts val="1400"/>
              <a:buFont typeface="Arial"/>
              <a:buNone/>
              <a:tabLst/>
              <a:defRPr/>
            </a:pPr>
            <a:r>
              <a:rPr lang="nb-NO" b="0"/>
              <a:t>NY BAKGRUNN</a:t>
            </a:r>
          </a:p>
          <a:p>
            <a:endParaRPr lang="sv-SE" b="1" noProof="0"/>
          </a:p>
          <a:p>
            <a:r>
              <a:rPr lang="sv-SE" b="1" noProof="0" dirty="0"/>
              <a:t>Mot slutet av första veckan eller under den andra veckan:</a:t>
            </a:r>
            <a:endParaRPr lang="sv-SE" noProof="0" dirty="0"/>
          </a:p>
          <a:p>
            <a:r>
              <a:rPr lang="sv-SE" noProof="0" dirty="0"/>
              <a:t>För att ha roligt både under arbetet och på turneringen är det viktigt att planera och sätta mål. Nya lag bör sätta enklare mål än lag som har deltagit flera gånger.</a:t>
            </a:r>
            <a:br>
              <a:rPr lang="sv-SE" noProof="0" dirty="0"/>
            </a:br>
            <a:r>
              <a:rPr lang="sv-SE" noProof="0" dirty="0"/>
              <a:t>Första året kan det räcka att ha som mål att genomföra alla leveranser.</a:t>
            </a:r>
            <a:br>
              <a:rPr lang="sv-SE" noProof="0" dirty="0"/>
            </a:br>
            <a:r>
              <a:rPr lang="sv-SE" noProof="0" dirty="0"/>
              <a:t>Andra året kan det vara roligt att satsa på att bli nominerad i en av priskategorierna.</a:t>
            </a:r>
            <a:br>
              <a:rPr lang="sv-SE" noProof="0" dirty="0"/>
            </a:br>
            <a:r>
              <a:rPr lang="sv-SE" noProof="0" dirty="0"/>
              <a:t>Efterhand kan man sikta högre och arbeta för att bli champion!</a:t>
            </a:r>
          </a:p>
          <a:p>
            <a:r>
              <a:rPr lang="sv-SE" noProof="0" dirty="0"/>
              <a:t>Oavsett vilket mål ert lag har är det viktigaste att ha roligt under resan, samt att utforska och lära.</a:t>
            </a:r>
            <a:br>
              <a:rPr lang="sv-SE" noProof="0" dirty="0"/>
            </a:br>
            <a:r>
              <a:rPr lang="sv-SE" noProof="0" dirty="0"/>
              <a:t>Diskutera följande frågor innan ni fortsätter:</a:t>
            </a:r>
          </a:p>
        </p:txBody>
      </p:sp>
      <p:sp>
        <p:nvSpPr>
          <p:cNvPr id="562" name="Google Shape;562;p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29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571" name="Google Shape;571;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30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om">
  <p:cSld name="1_Tom">
    <p:spTree>
      <p:nvGrpSpPr>
        <p:cNvPr id="1" name="Shape 13"/>
        <p:cNvGrpSpPr/>
        <p:nvPr/>
      </p:nvGrpSpPr>
      <p:grpSpPr>
        <a:xfrm>
          <a:off x="0" y="0"/>
          <a:ext cx="0" cy="0"/>
          <a:chOff x="0" y="0"/>
          <a:chExt cx="0" cy="0"/>
        </a:xfrm>
      </p:grpSpPr>
      <p:sp>
        <p:nvSpPr>
          <p:cNvPr id="14" name="Google Shape;14;p33"/>
          <p:cNvSpPr/>
          <p:nvPr/>
        </p:nvSpPr>
        <p:spPr>
          <a:xfrm>
            <a:off x="-63500" y="-63500"/>
            <a:ext cx="9283800" cy="5295900"/>
          </a:xfrm>
          <a:prstGeom prst="rect">
            <a:avLst/>
          </a:prstGeom>
          <a:gradFill>
            <a:gsLst>
              <a:gs pos="0">
                <a:srgbClr val="FA303D"/>
              </a:gs>
              <a:gs pos="100000">
                <a:srgbClr val="9E0A13"/>
              </a:gs>
            </a:gsLst>
            <a:lin ang="5400012" scaled="0"/>
          </a:gra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Roboto Light"/>
              <a:ea typeface="Roboto Light"/>
              <a:cs typeface="Roboto Light"/>
              <a:sym typeface="Roboto Light"/>
            </a:endParaRPr>
          </a:p>
        </p:txBody>
      </p:sp>
      <p:pic>
        <p:nvPicPr>
          <p:cNvPr id="15" name="Google Shape;15;p33"/>
          <p:cNvPicPr preferRelativeResize="0"/>
          <p:nvPr/>
        </p:nvPicPr>
        <p:blipFill rotWithShape="1">
          <a:blip r:embed="rId2">
            <a:alphaModFix/>
          </a:blip>
          <a:srcRect/>
          <a:stretch/>
        </p:blipFill>
        <p:spPr>
          <a:xfrm>
            <a:off x="3500538" y="538784"/>
            <a:ext cx="2142924" cy="246761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lumn + Image 2">
  <p:cSld name="ONE_COLUMN_TEXT_4">
    <p:spTree>
      <p:nvGrpSpPr>
        <p:cNvPr id="1" name="Shape 16"/>
        <p:cNvGrpSpPr/>
        <p:nvPr/>
      </p:nvGrpSpPr>
      <p:grpSpPr>
        <a:xfrm>
          <a:off x="0" y="0"/>
          <a:ext cx="0" cy="0"/>
          <a:chOff x="0" y="0"/>
          <a:chExt cx="0" cy="0"/>
        </a:xfrm>
      </p:grpSpPr>
      <p:sp>
        <p:nvSpPr>
          <p:cNvPr id="17" name="Google Shape;17;p34"/>
          <p:cNvSpPr txBox="1">
            <a:spLocks noGrp="1"/>
          </p:cNvSpPr>
          <p:nvPr>
            <p:ph type="body" idx="1"/>
          </p:nvPr>
        </p:nvSpPr>
        <p:spPr>
          <a:xfrm>
            <a:off x="270000" y="1047600"/>
            <a:ext cx="4273500" cy="3825300"/>
          </a:xfrm>
          <a:prstGeom prst="rect">
            <a:avLst/>
          </a:prstGeom>
          <a:noFill/>
          <a:ln>
            <a:noFill/>
          </a:ln>
        </p:spPr>
        <p:txBody>
          <a:bodyPr spcFirstLastPara="1" wrap="square" lIns="90000" tIns="90000" rIns="90000" bIns="90000" anchor="ctr" anchorCtr="0">
            <a:normAutofit/>
          </a:bodyPr>
          <a:lstStyle>
            <a:lvl1pPr marL="457200" lvl="0" indent="-317500" algn="l">
              <a:lnSpc>
                <a:spcPct val="150000"/>
              </a:lnSpc>
              <a:spcBef>
                <a:spcPts val="0"/>
              </a:spcBef>
              <a:spcAft>
                <a:spcPts val="0"/>
              </a:spcAft>
              <a:buSzPts val="1400"/>
              <a:buChar char="●"/>
              <a:defRPr/>
            </a:lvl1pPr>
            <a:lvl2pPr marL="914400" lvl="1" indent="-317500" algn="l">
              <a:lnSpc>
                <a:spcPct val="150000"/>
              </a:lnSpc>
              <a:spcBef>
                <a:spcPts val="0"/>
              </a:spcBef>
              <a:spcAft>
                <a:spcPts val="0"/>
              </a:spcAft>
              <a:buSzPts val="1400"/>
              <a:buChar char="○"/>
              <a:defRPr/>
            </a:lvl2pPr>
            <a:lvl3pPr marL="1371600" lvl="2" indent="-317500" algn="l">
              <a:lnSpc>
                <a:spcPct val="150000"/>
              </a:lnSpc>
              <a:spcBef>
                <a:spcPts val="0"/>
              </a:spcBef>
              <a:spcAft>
                <a:spcPts val="0"/>
              </a:spcAft>
              <a:buSzPts val="1400"/>
              <a:buChar char="■"/>
              <a:defRPr/>
            </a:lvl3pPr>
            <a:lvl4pPr marL="1828800" lvl="3" indent="-317500" algn="l">
              <a:lnSpc>
                <a:spcPct val="150000"/>
              </a:lnSpc>
              <a:spcBef>
                <a:spcPts val="0"/>
              </a:spcBef>
              <a:spcAft>
                <a:spcPts val="0"/>
              </a:spcAft>
              <a:buSzPts val="1400"/>
              <a:buChar char="●"/>
              <a:defRPr/>
            </a:lvl4pPr>
            <a:lvl5pPr marL="2286000" lvl="4" indent="-317500" algn="l">
              <a:lnSpc>
                <a:spcPct val="150000"/>
              </a:lnSpc>
              <a:spcBef>
                <a:spcPts val="0"/>
              </a:spcBef>
              <a:spcAft>
                <a:spcPts val="0"/>
              </a:spcAft>
              <a:buSzPts val="1400"/>
              <a:buChar char="○"/>
              <a:defRPr/>
            </a:lvl5pPr>
            <a:lvl6pPr marL="2743200" lvl="5" indent="-317500" algn="l">
              <a:lnSpc>
                <a:spcPct val="150000"/>
              </a:lnSpc>
              <a:spcBef>
                <a:spcPts val="0"/>
              </a:spcBef>
              <a:spcAft>
                <a:spcPts val="0"/>
              </a:spcAft>
              <a:buSzPts val="1400"/>
              <a:buChar char="■"/>
              <a:defRPr/>
            </a:lvl6pPr>
            <a:lvl7pPr marL="3200400" lvl="6" indent="-317500" algn="l">
              <a:lnSpc>
                <a:spcPct val="150000"/>
              </a:lnSpc>
              <a:spcBef>
                <a:spcPts val="0"/>
              </a:spcBef>
              <a:spcAft>
                <a:spcPts val="0"/>
              </a:spcAft>
              <a:buSzPts val="1400"/>
              <a:buChar char="●"/>
              <a:defRPr/>
            </a:lvl7pPr>
            <a:lvl8pPr marL="3657600" lvl="7" indent="-317500" algn="l">
              <a:lnSpc>
                <a:spcPct val="150000"/>
              </a:lnSpc>
              <a:spcBef>
                <a:spcPts val="0"/>
              </a:spcBef>
              <a:spcAft>
                <a:spcPts val="0"/>
              </a:spcAft>
              <a:buSzPts val="1400"/>
              <a:buChar char="○"/>
              <a:defRPr/>
            </a:lvl8pPr>
            <a:lvl9pPr marL="4114800" lvl="8" indent="-317500" algn="l">
              <a:lnSpc>
                <a:spcPct val="150000"/>
              </a:lnSpc>
              <a:spcBef>
                <a:spcPts val="0"/>
              </a:spcBef>
              <a:spcAft>
                <a:spcPts val="0"/>
              </a:spcAft>
              <a:buSzPts val="1400"/>
              <a:buChar char="■"/>
              <a:defRPr/>
            </a:lvl9pPr>
          </a:lstStyle>
          <a:p>
            <a:endParaRPr/>
          </a:p>
        </p:txBody>
      </p:sp>
      <p:sp>
        <p:nvSpPr>
          <p:cNvPr id="18" name="Google Shape;18;p34"/>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9" name="Google Shape;19;p34"/>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20" name="Google Shape;20;p34"/>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 name="Google Shape;21;p34"/>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22" name="Google Shape;22;p34"/>
          <p:cNvSpPr>
            <a:spLocks noGrp="1"/>
          </p:cNvSpPr>
          <p:nvPr>
            <p:ph type="pic" idx="2"/>
          </p:nvPr>
        </p:nvSpPr>
        <p:spPr>
          <a:xfrm>
            <a:off x="4609025" y="1041400"/>
            <a:ext cx="4273500" cy="3825300"/>
          </a:xfrm>
          <a:prstGeom prst="roundRect">
            <a:avLst>
              <a:gd name="adj" fmla="val 4232"/>
            </a:avLst>
          </a:prstGeom>
          <a:noFill/>
          <a:ln>
            <a:noFill/>
          </a:ln>
        </p:spPr>
        <p:txBody>
          <a:bodyPr/>
          <a:lstStyle/>
          <a:p>
            <a:endParaRPr lang="nb-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6 Gallery">
  <p:cSld name="TITLE_ONLY_1_1_1_2">
    <p:spTree>
      <p:nvGrpSpPr>
        <p:cNvPr id="1" name="Shape 23"/>
        <p:cNvGrpSpPr/>
        <p:nvPr/>
      </p:nvGrpSpPr>
      <p:grpSpPr>
        <a:xfrm>
          <a:off x="0" y="0"/>
          <a:ext cx="0" cy="0"/>
          <a:chOff x="0" y="0"/>
          <a:chExt cx="0" cy="0"/>
        </a:xfrm>
      </p:grpSpPr>
      <p:sp>
        <p:nvSpPr>
          <p:cNvPr id="24" name="Google Shape;24;p3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25" name="Google Shape;25;p35"/>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26" name="Google Shape;26;p35"/>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7" name="Google Shape;27;p35"/>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28" name="Google Shape;28;p35"/>
          <p:cNvSpPr>
            <a:spLocks noGrp="1"/>
          </p:cNvSpPr>
          <p:nvPr>
            <p:ph type="pic" idx="2"/>
          </p:nvPr>
        </p:nvSpPr>
        <p:spPr>
          <a:xfrm>
            <a:off x="269900" y="1047750"/>
            <a:ext cx="2831100" cy="1884900"/>
          </a:xfrm>
          <a:prstGeom prst="roundRect">
            <a:avLst>
              <a:gd name="adj" fmla="val 4634"/>
            </a:avLst>
          </a:prstGeom>
          <a:noFill/>
          <a:ln>
            <a:noFill/>
          </a:ln>
        </p:spPr>
        <p:txBody>
          <a:bodyPr/>
          <a:lstStyle/>
          <a:p>
            <a:endParaRPr lang="nb-NO"/>
          </a:p>
        </p:txBody>
      </p:sp>
      <p:sp>
        <p:nvSpPr>
          <p:cNvPr id="29" name="Google Shape;29;p35"/>
          <p:cNvSpPr>
            <a:spLocks noGrp="1"/>
          </p:cNvSpPr>
          <p:nvPr>
            <p:ph type="pic" idx="3"/>
          </p:nvPr>
        </p:nvSpPr>
        <p:spPr>
          <a:xfrm>
            <a:off x="3156400" y="1047750"/>
            <a:ext cx="2831100" cy="1884900"/>
          </a:xfrm>
          <a:prstGeom prst="roundRect">
            <a:avLst>
              <a:gd name="adj" fmla="val 4634"/>
            </a:avLst>
          </a:prstGeom>
          <a:noFill/>
          <a:ln>
            <a:noFill/>
          </a:ln>
        </p:spPr>
        <p:txBody>
          <a:bodyPr/>
          <a:lstStyle/>
          <a:p>
            <a:endParaRPr lang="nb-NO"/>
          </a:p>
        </p:txBody>
      </p:sp>
      <p:sp>
        <p:nvSpPr>
          <p:cNvPr id="30" name="Google Shape;30;p35"/>
          <p:cNvSpPr>
            <a:spLocks noGrp="1"/>
          </p:cNvSpPr>
          <p:nvPr>
            <p:ph type="pic" idx="4"/>
          </p:nvPr>
        </p:nvSpPr>
        <p:spPr>
          <a:xfrm>
            <a:off x="6043000" y="1047750"/>
            <a:ext cx="2831100" cy="1884900"/>
          </a:xfrm>
          <a:prstGeom prst="roundRect">
            <a:avLst>
              <a:gd name="adj" fmla="val 4634"/>
            </a:avLst>
          </a:prstGeom>
          <a:noFill/>
          <a:ln>
            <a:noFill/>
          </a:ln>
        </p:spPr>
        <p:txBody>
          <a:bodyPr/>
          <a:lstStyle/>
          <a:p>
            <a:endParaRPr lang="nb-NO"/>
          </a:p>
        </p:txBody>
      </p:sp>
      <p:sp>
        <p:nvSpPr>
          <p:cNvPr id="31" name="Google Shape;31;p35"/>
          <p:cNvSpPr>
            <a:spLocks noGrp="1"/>
          </p:cNvSpPr>
          <p:nvPr>
            <p:ph type="pic" idx="5"/>
          </p:nvPr>
        </p:nvSpPr>
        <p:spPr>
          <a:xfrm>
            <a:off x="269900" y="3001550"/>
            <a:ext cx="2831100" cy="1884900"/>
          </a:xfrm>
          <a:prstGeom prst="roundRect">
            <a:avLst>
              <a:gd name="adj" fmla="val 4634"/>
            </a:avLst>
          </a:prstGeom>
          <a:noFill/>
          <a:ln>
            <a:noFill/>
          </a:ln>
        </p:spPr>
        <p:txBody>
          <a:bodyPr/>
          <a:lstStyle/>
          <a:p>
            <a:endParaRPr lang="nb-NO"/>
          </a:p>
        </p:txBody>
      </p:sp>
      <p:sp>
        <p:nvSpPr>
          <p:cNvPr id="32" name="Google Shape;32;p35"/>
          <p:cNvSpPr>
            <a:spLocks noGrp="1"/>
          </p:cNvSpPr>
          <p:nvPr>
            <p:ph type="pic" idx="6"/>
          </p:nvPr>
        </p:nvSpPr>
        <p:spPr>
          <a:xfrm>
            <a:off x="3156400" y="3001550"/>
            <a:ext cx="2831100" cy="1884900"/>
          </a:xfrm>
          <a:prstGeom prst="roundRect">
            <a:avLst>
              <a:gd name="adj" fmla="val 4634"/>
            </a:avLst>
          </a:prstGeom>
          <a:noFill/>
          <a:ln>
            <a:noFill/>
          </a:ln>
        </p:spPr>
        <p:txBody>
          <a:bodyPr/>
          <a:lstStyle/>
          <a:p>
            <a:endParaRPr lang="nb-NO"/>
          </a:p>
        </p:txBody>
      </p:sp>
      <p:sp>
        <p:nvSpPr>
          <p:cNvPr id="33" name="Google Shape;33;p35"/>
          <p:cNvSpPr>
            <a:spLocks noGrp="1"/>
          </p:cNvSpPr>
          <p:nvPr>
            <p:ph type="pic" idx="7"/>
          </p:nvPr>
        </p:nvSpPr>
        <p:spPr>
          <a:xfrm>
            <a:off x="6043000" y="3001550"/>
            <a:ext cx="2831100" cy="1884900"/>
          </a:xfrm>
          <a:prstGeom prst="roundRect">
            <a:avLst>
              <a:gd name="adj" fmla="val 4634"/>
            </a:avLst>
          </a:prstGeom>
          <a:noFill/>
          <a:ln>
            <a:noFill/>
          </a:ln>
        </p:spPr>
        <p:txBody>
          <a:bodyPr/>
          <a:lstStyle/>
          <a:p>
            <a:endParaRPr lang="nb-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8 Gallery">
  <p:cSld name="TITLE_ONLY_1_1_1_1">
    <p:spTree>
      <p:nvGrpSpPr>
        <p:cNvPr id="1" name="Shape 34"/>
        <p:cNvGrpSpPr/>
        <p:nvPr/>
      </p:nvGrpSpPr>
      <p:grpSpPr>
        <a:xfrm>
          <a:off x="0" y="0"/>
          <a:ext cx="0" cy="0"/>
          <a:chOff x="0" y="0"/>
          <a:chExt cx="0" cy="0"/>
        </a:xfrm>
      </p:grpSpPr>
      <p:sp>
        <p:nvSpPr>
          <p:cNvPr id="35" name="Google Shape;35;p36"/>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36" name="Google Shape;36;p36"/>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37" name="Google Shape;37;p36"/>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8" name="Google Shape;38;p36"/>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39" name="Google Shape;39;p36"/>
          <p:cNvSpPr>
            <a:spLocks noGrp="1"/>
          </p:cNvSpPr>
          <p:nvPr>
            <p:ph type="pic" idx="2"/>
          </p:nvPr>
        </p:nvSpPr>
        <p:spPr>
          <a:xfrm>
            <a:off x="244975" y="1049550"/>
            <a:ext cx="2114700" cy="1884900"/>
          </a:xfrm>
          <a:prstGeom prst="roundRect">
            <a:avLst>
              <a:gd name="adj" fmla="val 4634"/>
            </a:avLst>
          </a:prstGeom>
          <a:noFill/>
          <a:ln>
            <a:noFill/>
          </a:ln>
        </p:spPr>
        <p:txBody>
          <a:bodyPr/>
          <a:lstStyle/>
          <a:p>
            <a:endParaRPr lang="nb-NO"/>
          </a:p>
        </p:txBody>
      </p:sp>
      <p:sp>
        <p:nvSpPr>
          <p:cNvPr id="40" name="Google Shape;40;p36"/>
          <p:cNvSpPr>
            <a:spLocks noGrp="1"/>
          </p:cNvSpPr>
          <p:nvPr>
            <p:ph type="pic" idx="3"/>
          </p:nvPr>
        </p:nvSpPr>
        <p:spPr>
          <a:xfrm>
            <a:off x="2420141" y="1049550"/>
            <a:ext cx="2114700" cy="1884900"/>
          </a:xfrm>
          <a:prstGeom prst="roundRect">
            <a:avLst>
              <a:gd name="adj" fmla="val 4634"/>
            </a:avLst>
          </a:prstGeom>
          <a:noFill/>
          <a:ln>
            <a:noFill/>
          </a:ln>
        </p:spPr>
        <p:txBody>
          <a:bodyPr/>
          <a:lstStyle/>
          <a:p>
            <a:endParaRPr lang="nb-NO"/>
          </a:p>
        </p:txBody>
      </p:sp>
      <p:sp>
        <p:nvSpPr>
          <p:cNvPr id="41" name="Google Shape;41;p36"/>
          <p:cNvSpPr>
            <a:spLocks noGrp="1"/>
          </p:cNvSpPr>
          <p:nvPr>
            <p:ph type="pic" idx="4"/>
          </p:nvPr>
        </p:nvSpPr>
        <p:spPr>
          <a:xfrm>
            <a:off x="4595308" y="1049550"/>
            <a:ext cx="2114700" cy="1884900"/>
          </a:xfrm>
          <a:prstGeom prst="roundRect">
            <a:avLst>
              <a:gd name="adj" fmla="val 4634"/>
            </a:avLst>
          </a:prstGeom>
          <a:noFill/>
          <a:ln>
            <a:noFill/>
          </a:ln>
        </p:spPr>
        <p:txBody>
          <a:bodyPr/>
          <a:lstStyle/>
          <a:p>
            <a:endParaRPr lang="nb-NO"/>
          </a:p>
        </p:txBody>
      </p:sp>
      <p:sp>
        <p:nvSpPr>
          <p:cNvPr id="42" name="Google Shape;42;p36"/>
          <p:cNvSpPr>
            <a:spLocks noGrp="1"/>
          </p:cNvSpPr>
          <p:nvPr>
            <p:ph type="pic" idx="5"/>
          </p:nvPr>
        </p:nvSpPr>
        <p:spPr>
          <a:xfrm>
            <a:off x="6770474" y="1049550"/>
            <a:ext cx="2114700" cy="1884900"/>
          </a:xfrm>
          <a:prstGeom prst="roundRect">
            <a:avLst>
              <a:gd name="adj" fmla="val 4634"/>
            </a:avLst>
          </a:prstGeom>
          <a:noFill/>
          <a:ln>
            <a:noFill/>
          </a:ln>
        </p:spPr>
        <p:txBody>
          <a:bodyPr/>
          <a:lstStyle/>
          <a:p>
            <a:endParaRPr lang="nb-NO"/>
          </a:p>
        </p:txBody>
      </p:sp>
      <p:sp>
        <p:nvSpPr>
          <p:cNvPr id="43" name="Google Shape;43;p36"/>
          <p:cNvSpPr>
            <a:spLocks noGrp="1"/>
          </p:cNvSpPr>
          <p:nvPr>
            <p:ph type="pic" idx="6"/>
          </p:nvPr>
        </p:nvSpPr>
        <p:spPr>
          <a:xfrm>
            <a:off x="244975" y="3002450"/>
            <a:ext cx="2114700" cy="1884900"/>
          </a:xfrm>
          <a:prstGeom prst="roundRect">
            <a:avLst>
              <a:gd name="adj" fmla="val 4634"/>
            </a:avLst>
          </a:prstGeom>
          <a:noFill/>
          <a:ln>
            <a:noFill/>
          </a:ln>
        </p:spPr>
        <p:txBody>
          <a:bodyPr/>
          <a:lstStyle/>
          <a:p>
            <a:endParaRPr lang="nb-NO"/>
          </a:p>
        </p:txBody>
      </p:sp>
      <p:sp>
        <p:nvSpPr>
          <p:cNvPr id="44" name="Google Shape;44;p36"/>
          <p:cNvSpPr>
            <a:spLocks noGrp="1"/>
          </p:cNvSpPr>
          <p:nvPr>
            <p:ph type="pic" idx="7"/>
          </p:nvPr>
        </p:nvSpPr>
        <p:spPr>
          <a:xfrm>
            <a:off x="2420141" y="3002450"/>
            <a:ext cx="2114700" cy="1884900"/>
          </a:xfrm>
          <a:prstGeom prst="roundRect">
            <a:avLst>
              <a:gd name="adj" fmla="val 4634"/>
            </a:avLst>
          </a:prstGeom>
          <a:noFill/>
          <a:ln>
            <a:noFill/>
          </a:ln>
        </p:spPr>
        <p:txBody>
          <a:bodyPr/>
          <a:lstStyle/>
          <a:p>
            <a:endParaRPr lang="nb-NO"/>
          </a:p>
        </p:txBody>
      </p:sp>
      <p:sp>
        <p:nvSpPr>
          <p:cNvPr id="45" name="Google Shape;45;p36"/>
          <p:cNvSpPr>
            <a:spLocks noGrp="1"/>
          </p:cNvSpPr>
          <p:nvPr>
            <p:ph type="pic" idx="8"/>
          </p:nvPr>
        </p:nvSpPr>
        <p:spPr>
          <a:xfrm>
            <a:off x="4595308" y="3002450"/>
            <a:ext cx="2114700" cy="1884900"/>
          </a:xfrm>
          <a:prstGeom prst="roundRect">
            <a:avLst>
              <a:gd name="adj" fmla="val 4634"/>
            </a:avLst>
          </a:prstGeom>
          <a:noFill/>
          <a:ln>
            <a:noFill/>
          </a:ln>
        </p:spPr>
        <p:txBody>
          <a:bodyPr/>
          <a:lstStyle/>
          <a:p>
            <a:endParaRPr lang="nb-NO"/>
          </a:p>
        </p:txBody>
      </p:sp>
      <p:sp>
        <p:nvSpPr>
          <p:cNvPr id="46" name="Google Shape;46;p36"/>
          <p:cNvSpPr>
            <a:spLocks noGrp="1"/>
          </p:cNvSpPr>
          <p:nvPr>
            <p:ph type="pic" idx="9"/>
          </p:nvPr>
        </p:nvSpPr>
        <p:spPr>
          <a:xfrm>
            <a:off x="6770474" y="3002450"/>
            <a:ext cx="2114700" cy="1884900"/>
          </a:xfrm>
          <a:prstGeom prst="roundRect">
            <a:avLst>
              <a:gd name="adj" fmla="val 4634"/>
            </a:avLst>
          </a:prstGeom>
          <a:noFill/>
          <a:ln>
            <a:noFill/>
          </a:ln>
        </p:spPr>
        <p:txBody>
          <a:bodyPr/>
          <a:lstStyle/>
          <a:p>
            <a:endParaRPr lang="nb-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p:cSld name="TITLE_ONLY_2">
    <p:spTree>
      <p:nvGrpSpPr>
        <p:cNvPr id="1" name="Shape 47"/>
        <p:cNvGrpSpPr/>
        <p:nvPr/>
      </p:nvGrpSpPr>
      <p:grpSpPr>
        <a:xfrm>
          <a:off x="0" y="0"/>
          <a:ext cx="0" cy="0"/>
          <a:chOff x="0" y="0"/>
          <a:chExt cx="0" cy="0"/>
        </a:xfrm>
      </p:grpSpPr>
      <p:sp>
        <p:nvSpPr>
          <p:cNvPr id="48" name="Google Shape;48;p37"/>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49" name="Google Shape;49;p37"/>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50" name="Google Shape;50;p37"/>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1" name="Google Shape;51;p37"/>
          <p:cNvPicPr preferRelativeResize="0"/>
          <p:nvPr/>
        </p:nvPicPr>
        <p:blipFill rotWithShape="1">
          <a:blip r:embed="rId2">
            <a:alphaModFix/>
          </a:blip>
          <a:srcRect/>
          <a:stretch/>
        </p:blipFill>
        <p:spPr>
          <a:xfrm>
            <a:off x="7422721" y="189525"/>
            <a:ext cx="1555150" cy="54431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hapter Title Blue">
  <p:cSld name="SECTION_HEADER_3">
    <p:spTree>
      <p:nvGrpSpPr>
        <p:cNvPr id="1" name="Shape 52"/>
        <p:cNvGrpSpPr/>
        <p:nvPr/>
      </p:nvGrpSpPr>
      <p:grpSpPr>
        <a:xfrm>
          <a:off x="0" y="0"/>
          <a:ext cx="0" cy="0"/>
          <a:chOff x="0" y="0"/>
          <a:chExt cx="0" cy="0"/>
        </a:xfrm>
      </p:grpSpPr>
      <p:sp>
        <p:nvSpPr>
          <p:cNvPr id="53" name="Google Shape;53;p38"/>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 name="Google Shape;54;p38"/>
          <p:cNvSpPr/>
          <p:nvPr/>
        </p:nvSpPr>
        <p:spPr>
          <a:xfrm>
            <a:off x="270000" y="256700"/>
            <a:ext cx="8612100" cy="4616100"/>
          </a:xfrm>
          <a:prstGeom prst="roundRect">
            <a:avLst>
              <a:gd name="adj" fmla="val 936"/>
            </a:avLst>
          </a:prstGeom>
          <a:gradFill>
            <a:gsLst>
              <a:gs pos="0">
                <a:srgbClr val="3168CC"/>
              </a:gs>
              <a:gs pos="100000">
                <a:srgbClr val="FF8E50"/>
              </a:gs>
            </a:gsLst>
            <a:lin ang="18900044"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55;p38"/>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56" name="Google Shape;56;p38"/>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 Image 1">
  <p:cSld name="ONE_COLUMN_TEXT_2">
    <p:spTree>
      <p:nvGrpSpPr>
        <p:cNvPr id="1" name="Shape 57"/>
        <p:cNvGrpSpPr/>
        <p:nvPr/>
      </p:nvGrpSpPr>
      <p:grpSpPr>
        <a:xfrm>
          <a:off x="0" y="0"/>
          <a:ext cx="0" cy="0"/>
          <a:chOff x="0" y="0"/>
          <a:chExt cx="0" cy="0"/>
        </a:xfrm>
      </p:grpSpPr>
      <p:sp>
        <p:nvSpPr>
          <p:cNvPr id="58" name="Google Shape;58;p39"/>
          <p:cNvSpPr txBox="1">
            <a:spLocks noGrp="1"/>
          </p:cNvSpPr>
          <p:nvPr>
            <p:ph type="body" idx="1"/>
          </p:nvPr>
        </p:nvSpPr>
        <p:spPr>
          <a:xfrm>
            <a:off x="4600525" y="1047600"/>
            <a:ext cx="4273500" cy="3825300"/>
          </a:xfrm>
          <a:prstGeom prst="rect">
            <a:avLst/>
          </a:prstGeom>
          <a:noFill/>
          <a:ln>
            <a:noFill/>
          </a:ln>
        </p:spPr>
        <p:txBody>
          <a:bodyPr spcFirstLastPara="1" wrap="square" lIns="90000" tIns="90000" rIns="90000" bIns="90000" anchor="ctr" anchorCtr="0">
            <a:normAutofit/>
          </a:bodyPr>
          <a:lstStyle>
            <a:lvl1pPr marL="457200" lvl="0" indent="-317500" algn="l">
              <a:lnSpc>
                <a:spcPct val="150000"/>
              </a:lnSpc>
              <a:spcBef>
                <a:spcPts val="0"/>
              </a:spcBef>
              <a:spcAft>
                <a:spcPts val="0"/>
              </a:spcAft>
              <a:buSzPts val="1400"/>
              <a:buChar char="●"/>
              <a:defRPr/>
            </a:lvl1pPr>
            <a:lvl2pPr marL="914400" lvl="1" indent="-317500" algn="l">
              <a:lnSpc>
                <a:spcPct val="150000"/>
              </a:lnSpc>
              <a:spcBef>
                <a:spcPts val="0"/>
              </a:spcBef>
              <a:spcAft>
                <a:spcPts val="0"/>
              </a:spcAft>
              <a:buSzPts val="1400"/>
              <a:buChar char="○"/>
              <a:defRPr/>
            </a:lvl2pPr>
            <a:lvl3pPr marL="1371600" lvl="2" indent="-317500" algn="l">
              <a:lnSpc>
                <a:spcPct val="150000"/>
              </a:lnSpc>
              <a:spcBef>
                <a:spcPts val="0"/>
              </a:spcBef>
              <a:spcAft>
                <a:spcPts val="0"/>
              </a:spcAft>
              <a:buSzPts val="1400"/>
              <a:buChar char="■"/>
              <a:defRPr/>
            </a:lvl3pPr>
            <a:lvl4pPr marL="1828800" lvl="3" indent="-317500" algn="l">
              <a:lnSpc>
                <a:spcPct val="150000"/>
              </a:lnSpc>
              <a:spcBef>
                <a:spcPts val="0"/>
              </a:spcBef>
              <a:spcAft>
                <a:spcPts val="0"/>
              </a:spcAft>
              <a:buSzPts val="1400"/>
              <a:buChar char="●"/>
              <a:defRPr/>
            </a:lvl4pPr>
            <a:lvl5pPr marL="2286000" lvl="4" indent="-317500" algn="l">
              <a:lnSpc>
                <a:spcPct val="150000"/>
              </a:lnSpc>
              <a:spcBef>
                <a:spcPts val="0"/>
              </a:spcBef>
              <a:spcAft>
                <a:spcPts val="0"/>
              </a:spcAft>
              <a:buSzPts val="1400"/>
              <a:buChar char="○"/>
              <a:defRPr/>
            </a:lvl5pPr>
            <a:lvl6pPr marL="2743200" lvl="5" indent="-317500" algn="l">
              <a:lnSpc>
                <a:spcPct val="150000"/>
              </a:lnSpc>
              <a:spcBef>
                <a:spcPts val="0"/>
              </a:spcBef>
              <a:spcAft>
                <a:spcPts val="0"/>
              </a:spcAft>
              <a:buSzPts val="1400"/>
              <a:buChar char="■"/>
              <a:defRPr/>
            </a:lvl6pPr>
            <a:lvl7pPr marL="3200400" lvl="6" indent="-317500" algn="l">
              <a:lnSpc>
                <a:spcPct val="150000"/>
              </a:lnSpc>
              <a:spcBef>
                <a:spcPts val="0"/>
              </a:spcBef>
              <a:spcAft>
                <a:spcPts val="0"/>
              </a:spcAft>
              <a:buSzPts val="1400"/>
              <a:buChar char="●"/>
              <a:defRPr/>
            </a:lvl7pPr>
            <a:lvl8pPr marL="3657600" lvl="7" indent="-317500" algn="l">
              <a:lnSpc>
                <a:spcPct val="150000"/>
              </a:lnSpc>
              <a:spcBef>
                <a:spcPts val="0"/>
              </a:spcBef>
              <a:spcAft>
                <a:spcPts val="0"/>
              </a:spcAft>
              <a:buSzPts val="1400"/>
              <a:buChar char="○"/>
              <a:defRPr/>
            </a:lvl8pPr>
            <a:lvl9pPr marL="4114800" lvl="8" indent="-317500" algn="l">
              <a:lnSpc>
                <a:spcPct val="150000"/>
              </a:lnSpc>
              <a:spcBef>
                <a:spcPts val="0"/>
              </a:spcBef>
              <a:spcAft>
                <a:spcPts val="0"/>
              </a:spcAft>
              <a:buSzPts val="1400"/>
              <a:buChar char="■"/>
              <a:defRPr/>
            </a:lvl9pPr>
          </a:lstStyle>
          <a:p>
            <a:endParaRPr/>
          </a:p>
        </p:txBody>
      </p:sp>
      <p:sp>
        <p:nvSpPr>
          <p:cNvPr id="59" name="Google Shape;59;p39"/>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60" name="Google Shape;60;p39"/>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61" name="Google Shape;61;p39"/>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2" name="Google Shape;62;p39"/>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63" name="Google Shape;63;p39"/>
          <p:cNvSpPr>
            <a:spLocks noGrp="1"/>
          </p:cNvSpPr>
          <p:nvPr>
            <p:ph type="pic" idx="2"/>
          </p:nvPr>
        </p:nvSpPr>
        <p:spPr>
          <a:xfrm>
            <a:off x="269900" y="1041400"/>
            <a:ext cx="4273500" cy="3825300"/>
          </a:xfrm>
          <a:prstGeom prst="roundRect">
            <a:avLst>
              <a:gd name="adj" fmla="val 4232"/>
            </a:avLst>
          </a:prstGeom>
          <a:noFill/>
          <a:ln>
            <a:noFill/>
          </a:ln>
        </p:spPr>
        <p:txBody>
          <a:bodyPr/>
          <a:lstStyle/>
          <a:p>
            <a:endParaRPr lang="nb-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 Image 1">
  <p:cSld name="Title + Image">
    <p:spTree>
      <p:nvGrpSpPr>
        <p:cNvPr id="1" name="Shape 64"/>
        <p:cNvGrpSpPr/>
        <p:nvPr/>
      </p:nvGrpSpPr>
      <p:grpSpPr>
        <a:xfrm>
          <a:off x="0" y="0"/>
          <a:ext cx="0" cy="0"/>
          <a:chOff x="0" y="0"/>
          <a:chExt cx="0" cy="0"/>
        </a:xfrm>
      </p:grpSpPr>
      <p:sp>
        <p:nvSpPr>
          <p:cNvPr id="65" name="Google Shape;65;p4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ctr">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66" name="Google Shape;66;p40"/>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8C8C8C"/>
              </a:buClr>
              <a:buSzPts val="600"/>
              <a:buFont typeface="Roboto"/>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pic>
        <p:nvPicPr>
          <p:cNvPr id="67" name="Google Shape;67;p40"/>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68" name="Google Shape;68;p40"/>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p40"/>
          <p:cNvSpPr>
            <a:spLocks noGrp="1"/>
          </p:cNvSpPr>
          <p:nvPr>
            <p:ph type="pic" idx="2"/>
          </p:nvPr>
        </p:nvSpPr>
        <p:spPr>
          <a:xfrm>
            <a:off x="269800" y="1041400"/>
            <a:ext cx="8612400" cy="3832200"/>
          </a:xfrm>
          <a:prstGeom prst="roundRect">
            <a:avLst>
              <a:gd name="adj" fmla="val 3896"/>
            </a:avLst>
          </a:prstGeom>
          <a:noFill/>
          <a:ln>
            <a:noFill/>
          </a:ln>
        </p:spPr>
        <p:txBody>
          <a:bodyPr/>
          <a:lstStyle/>
          <a:p>
            <a:endParaRPr lang="nb-N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 Body" type="tx">
  <p:cSld name="TITLE_AND_BODY">
    <p:spTree>
      <p:nvGrpSpPr>
        <p:cNvPr id="1" name="Shape 70"/>
        <p:cNvGrpSpPr/>
        <p:nvPr/>
      </p:nvGrpSpPr>
      <p:grpSpPr>
        <a:xfrm>
          <a:off x="0" y="0"/>
          <a:ext cx="0" cy="0"/>
          <a:chOff x="0" y="0"/>
          <a:chExt cx="0" cy="0"/>
        </a:xfrm>
      </p:grpSpPr>
      <p:sp>
        <p:nvSpPr>
          <p:cNvPr id="71" name="Google Shape;71;p41"/>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72" name="Google Shape;72;p41"/>
          <p:cNvSpPr txBox="1">
            <a:spLocks noGrp="1"/>
          </p:cNvSpPr>
          <p:nvPr>
            <p:ph type="body" idx="1"/>
          </p:nvPr>
        </p:nvSpPr>
        <p:spPr>
          <a:xfrm>
            <a:off x="270300" y="1047600"/>
            <a:ext cx="8612400" cy="3825300"/>
          </a:xfrm>
          <a:prstGeom prst="rect">
            <a:avLst/>
          </a:prstGeom>
          <a:noFill/>
          <a:ln>
            <a:noFill/>
          </a:ln>
        </p:spPr>
        <p:txBody>
          <a:bodyPr spcFirstLastPara="1" wrap="square" lIns="90000" tIns="90000" rIns="90000" bIns="90000" anchor="ctr"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73" name="Google Shape;73;p4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74" name="Google Shape;74;p41"/>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5" name="Google Shape;75;p41"/>
          <p:cNvPicPr preferRelativeResize="0"/>
          <p:nvPr/>
        </p:nvPicPr>
        <p:blipFill rotWithShape="1">
          <a:blip r:embed="rId2">
            <a:alphaModFix/>
          </a:blip>
          <a:srcRect/>
          <a:stretch/>
        </p:blipFill>
        <p:spPr>
          <a:xfrm>
            <a:off x="7422721" y="189525"/>
            <a:ext cx="1555150" cy="544312"/>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76"/>
        <p:cNvGrpSpPr/>
        <p:nvPr/>
      </p:nvGrpSpPr>
      <p:grpSpPr>
        <a:xfrm>
          <a:off x="0" y="0"/>
          <a:ext cx="0" cy="0"/>
          <a:chOff x="0" y="0"/>
          <a:chExt cx="0" cy="0"/>
        </a:xfrm>
      </p:grpSpPr>
      <p:sp>
        <p:nvSpPr>
          <p:cNvPr id="77" name="Google Shape;77;p42"/>
          <p:cNvSpPr txBox="1">
            <a:spLocks noGrp="1"/>
          </p:cNvSpPr>
          <p:nvPr>
            <p:ph type="body" idx="1"/>
          </p:nvPr>
        </p:nvSpPr>
        <p:spPr>
          <a:xfrm>
            <a:off x="518744" y="1129553"/>
            <a:ext cx="8229600" cy="3487800"/>
          </a:xfrm>
          <a:prstGeom prst="rect">
            <a:avLst/>
          </a:prstGeom>
          <a:noFill/>
          <a:ln>
            <a:noFill/>
          </a:ln>
        </p:spPr>
        <p:txBody>
          <a:bodyPr spcFirstLastPara="1" wrap="square" lIns="91425" tIns="45700" rIns="91425" bIns="45700" anchor="t" anchorCtr="0">
            <a:normAutofit/>
          </a:bodyPr>
          <a:lstStyle>
            <a:lvl1pPr marL="457200" lvl="0" indent="-330200" algn="l">
              <a:lnSpc>
                <a:spcPct val="150000"/>
              </a:lnSpc>
              <a:spcBef>
                <a:spcPts val="320"/>
              </a:spcBef>
              <a:spcAft>
                <a:spcPts val="0"/>
              </a:spcAft>
              <a:buClr>
                <a:schemeClr val="dk1"/>
              </a:buClr>
              <a:buSzPts val="1600"/>
              <a:buChar char="●"/>
              <a:defRPr i="0">
                <a:solidFill>
                  <a:schemeClr val="dk1"/>
                </a:solidFill>
              </a:defRPr>
            </a:lvl1pPr>
            <a:lvl2pPr marL="914400" lvl="1" indent="-317500" algn="l">
              <a:lnSpc>
                <a:spcPct val="150000"/>
              </a:lnSpc>
              <a:spcBef>
                <a:spcPts val="280"/>
              </a:spcBef>
              <a:spcAft>
                <a:spcPts val="0"/>
              </a:spcAft>
              <a:buClr>
                <a:schemeClr val="dk1"/>
              </a:buClr>
              <a:buSzPts val="1400"/>
              <a:buChar char="○"/>
              <a:defRPr i="0">
                <a:solidFill>
                  <a:schemeClr val="dk1"/>
                </a:solidFill>
              </a:defRPr>
            </a:lvl2pPr>
            <a:lvl3pPr marL="1371600" lvl="2" indent="-228600" algn="l">
              <a:lnSpc>
                <a:spcPct val="150000"/>
              </a:lnSpc>
              <a:spcBef>
                <a:spcPts val="480"/>
              </a:spcBef>
              <a:spcAft>
                <a:spcPts val="0"/>
              </a:spcAft>
              <a:buClr>
                <a:schemeClr val="dk1"/>
              </a:buClr>
              <a:buSzPts val="2400"/>
              <a:buNone/>
              <a:defRPr/>
            </a:lvl3pPr>
            <a:lvl4pPr marL="1828800" lvl="3" indent="-342900" algn="l">
              <a:lnSpc>
                <a:spcPct val="150000"/>
              </a:lnSpc>
              <a:spcBef>
                <a:spcPts val="360"/>
              </a:spcBef>
              <a:spcAft>
                <a:spcPts val="0"/>
              </a:spcAft>
              <a:buClr>
                <a:schemeClr val="dk1"/>
              </a:buClr>
              <a:buSzPts val="1800"/>
              <a:buChar char="●"/>
              <a:defRPr/>
            </a:lvl4pPr>
            <a:lvl5pPr marL="2286000" lvl="4" indent="-342900" algn="l">
              <a:lnSpc>
                <a:spcPct val="150000"/>
              </a:lnSpc>
              <a:spcBef>
                <a:spcPts val="360"/>
              </a:spcBef>
              <a:spcAft>
                <a:spcPts val="0"/>
              </a:spcAft>
              <a:buClr>
                <a:schemeClr val="dk1"/>
              </a:buClr>
              <a:buSzPts val="1800"/>
              <a:buChar char="○"/>
              <a:defRPr/>
            </a:lvl5pPr>
            <a:lvl6pPr marL="2743200" lvl="5" indent="-342900" algn="l">
              <a:lnSpc>
                <a:spcPct val="150000"/>
              </a:lnSpc>
              <a:spcBef>
                <a:spcPts val="360"/>
              </a:spcBef>
              <a:spcAft>
                <a:spcPts val="0"/>
              </a:spcAft>
              <a:buClr>
                <a:schemeClr val="dk1"/>
              </a:buClr>
              <a:buSzPts val="1800"/>
              <a:buChar char="■"/>
              <a:defRPr/>
            </a:lvl6pPr>
            <a:lvl7pPr marL="3200400" lvl="6" indent="-342900" algn="l">
              <a:lnSpc>
                <a:spcPct val="150000"/>
              </a:lnSpc>
              <a:spcBef>
                <a:spcPts val="1200"/>
              </a:spcBef>
              <a:spcAft>
                <a:spcPts val="0"/>
              </a:spcAft>
              <a:buClr>
                <a:schemeClr val="dk1"/>
              </a:buClr>
              <a:buSzPts val="1800"/>
              <a:buChar char="●"/>
              <a:defRPr/>
            </a:lvl7pPr>
            <a:lvl8pPr marL="3657600" lvl="7" indent="-342900" algn="l">
              <a:lnSpc>
                <a:spcPct val="150000"/>
              </a:lnSpc>
              <a:spcBef>
                <a:spcPts val="1200"/>
              </a:spcBef>
              <a:spcAft>
                <a:spcPts val="0"/>
              </a:spcAft>
              <a:buClr>
                <a:schemeClr val="dk1"/>
              </a:buClr>
              <a:buSzPts val="1800"/>
              <a:buChar char="○"/>
              <a:defRPr/>
            </a:lvl8pPr>
            <a:lvl9pPr marL="4114800" lvl="8" indent="-342900" algn="l">
              <a:lnSpc>
                <a:spcPct val="150000"/>
              </a:lnSpc>
              <a:spcBef>
                <a:spcPts val="1200"/>
              </a:spcBef>
              <a:spcAft>
                <a:spcPts val="1200"/>
              </a:spcAft>
              <a:buClr>
                <a:schemeClr val="dk1"/>
              </a:buClr>
              <a:buSzPts val="1800"/>
              <a:buChar char="■"/>
              <a:defRPr/>
            </a:lvl9pPr>
          </a:lstStyle>
          <a:p>
            <a:endParaRPr/>
          </a:p>
        </p:txBody>
      </p:sp>
      <p:pic>
        <p:nvPicPr>
          <p:cNvPr id="78" name="Google Shape;78;p42"/>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79" name="Google Shape;79;p42"/>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0" name="Google Shape;80;p4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Egendefinert oppsett">
  <p:cSld name="Egendefinert oppsett">
    <p:spTree>
      <p:nvGrpSpPr>
        <p:cNvPr id="1" name="Shape 81"/>
        <p:cNvGrpSpPr/>
        <p:nvPr/>
      </p:nvGrpSpPr>
      <p:grpSpPr>
        <a:xfrm>
          <a:off x="0" y="0"/>
          <a:ext cx="0" cy="0"/>
          <a:chOff x="0" y="0"/>
          <a:chExt cx="0" cy="0"/>
        </a:xfrm>
      </p:grpSpPr>
      <p:pic>
        <p:nvPicPr>
          <p:cNvPr id="82" name="Google Shape;82;p43"/>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83" name="Google Shape;83;p43"/>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4" name="Google Shape;84;p43"/>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_1_1">
    <p:spTree>
      <p:nvGrpSpPr>
        <p:cNvPr id="1" name="Shape 85"/>
        <p:cNvGrpSpPr/>
        <p:nvPr/>
      </p:nvGrpSpPr>
      <p:grpSpPr>
        <a:xfrm>
          <a:off x="0" y="0"/>
          <a:ext cx="0" cy="0"/>
          <a:chOff x="0" y="0"/>
          <a:chExt cx="0" cy="0"/>
        </a:xfrm>
      </p:grpSpPr>
      <p:pic>
        <p:nvPicPr>
          <p:cNvPr id="86" name="Google Shape;86;p44"/>
          <p:cNvPicPr preferRelativeResize="0"/>
          <p:nvPr/>
        </p:nvPicPr>
        <p:blipFill rotWithShape="1">
          <a:blip r:embed="rId2">
            <a:alphaModFix/>
          </a:blip>
          <a:srcRect/>
          <a:stretch/>
        </p:blipFill>
        <p:spPr>
          <a:xfrm>
            <a:off x="4381" y="0"/>
            <a:ext cx="9144000" cy="5143500"/>
          </a:xfrm>
          <a:prstGeom prst="rect">
            <a:avLst/>
          </a:prstGeom>
          <a:noFill/>
          <a:ln>
            <a:noFill/>
          </a:ln>
        </p:spPr>
      </p:pic>
      <p:sp>
        <p:nvSpPr>
          <p:cNvPr id="87" name="Google Shape;87;p44"/>
          <p:cNvSpPr txBox="1">
            <a:spLocks noGrp="1"/>
          </p:cNvSpPr>
          <p:nvPr>
            <p:ph type="ctrTitle"/>
          </p:nvPr>
        </p:nvSpPr>
        <p:spPr>
          <a:xfrm>
            <a:off x="270000" y="1440000"/>
            <a:ext cx="8612400" cy="1878900"/>
          </a:xfrm>
          <a:prstGeom prst="rect">
            <a:avLst/>
          </a:prstGeom>
          <a:noFill/>
          <a:ln>
            <a:noFill/>
          </a:ln>
        </p:spPr>
        <p:txBody>
          <a:bodyPr spcFirstLastPara="1" wrap="square" lIns="72000" tIns="72000" rIns="72000" bIns="72000" anchor="b" anchorCtr="0">
            <a:normAutofit/>
          </a:bodyPr>
          <a:lstStyle>
            <a:lvl1pPr lvl="0" algn="l">
              <a:lnSpc>
                <a:spcPct val="100000"/>
              </a:lnSpc>
              <a:spcBef>
                <a:spcPts val="0"/>
              </a:spcBef>
              <a:spcAft>
                <a:spcPts val="0"/>
              </a:spcAft>
              <a:buClr>
                <a:schemeClr val="lt1"/>
              </a:buClr>
              <a:buSzPts val="2800"/>
              <a:buNone/>
              <a:defRPr sz="2800">
                <a:solidFill>
                  <a:schemeClr val="lt1"/>
                </a:solidFill>
              </a:defRPr>
            </a:lvl1pPr>
            <a:lvl2pPr lvl="1" algn="l">
              <a:lnSpc>
                <a:spcPct val="100000"/>
              </a:lnSpc>
              <a:spcBef>
                <a:spcPts val="0"/>
              </a:spcBef>
              <a:spcAft>
                <a:spcPts val="0"/>
              </a:spcAft>
              <a:buClr>
                <a:schemeClr val="lt1"/>
              </a:buClr>
              <a:buSzPts val="2800"/>
              <a:buNone/>
              <a:defRPr sz="2800">
                <a:solidFill>
                  <a:schemeClr val="lt1"/>
                </a:solidFill>
              </a:defRPr>
            </a:lvl2pPr>
            <a:lvl3pPr lvl="2" algn="l">
              <a:lnSpc>
                <a:spcPct val="100000"/>
              </a:lnSpc>
              <a:spcBef>
                <a:spcPts val="0"/>
              </a:spcBef>
              <a:spcAft>
                <a:spcPts val="0"/>
              </a:spcAft>
              <a:buClr>
                <a:schemeClr val="lt1"/>
              </a:buClr>
              <a:buSzPts val="2800"/>
              <a:buNone/>
              <a:defRPr sz="2800">
                <a:solidFill>
                  <a:schemeClr val="lt1"/>
                </a:solidFill>
              </a:defRPr>
            </a:lvl3pPr>
            <a:lvl4pPr lvl="3" algn="l">
              <a:lnSpc>
                <a:spcPct val="100000"/>
              </a:lnSpc>
              <a:spcBef>
                <a:spcPts val="0"/>
              </a:spcBef>
              <a:spcAft>
                <a:spcPts val="0"/>
              </a:spcAft>
              <a:buClr>
                <a:schemeClr val="lt1"/>
              </a:buClr>
              <a:buSzPts val="2800"/>
              <a:buNone/>
              <a:defRPr sz="2800">
                <a:solidFill>
                  <a:schemeClr val="lt1"/>
                </a:solidFill>
              </a:defRPr>
            </a:lvl4pPr>
            <a:lvl5pPr lvl="4" algn="l">
              <a:lnSpc>
                <a:spcPct val="100000"/>
              </a:lnSpc>
              <a:spcBef>
                <a:spcPts val="0"/>
              </a:spcBef>
              <a:spcAft>
                <a:spcPts val="0"/>
              </a:spcAft>
              <a:buClr>
                <a:schemeClr val="lt1"/>
              </a:buClr>
              <a:buSzPts val="2800"/>
              <a:buNone/>
              <a:defRPr sz="2800">
                <a:solidFill>
                  <a:schemeClr val="lt1"/>
                </a:solidFill>
              </a:defRPr>
            </a:lvl5pPr>
            <a:lvl6pPr lvl="5" algn="l">
              <a:lnSpc>
                <a:spcPct val="100000"/>
              </a:lnSpc>
              <a:spcBef>
                <a:spcPts val="0"/>
              </a:spcBef>
              <a:spcAft>
                <a:spcPts val="0"/>
              </a:spcAft>
              <a:buClr>
                <a:schemeClr val="lt1"/>
              </a:buClr>
              <a:buSzPts val="2800"/>
              <a:buNone/>
              <a:defRPr sz="2800">
                <a:solidFill>
                  <a:schemeClr val="lt1"/>
                </a:solidFill>
              </a:defRPr>
            </a:lvl6pPr>
            <a:lvl7pPr lvl="6" algn="l">
              <a:lnSpc>
                <a:spcPct val="100000"/>
              </a:lnSpc>
              <a:spcBef>
                <a:spcPts val="0"/>
              </a:spcBef>
              <a:spcAft>
                <a:spcPts val="0"/>
              </a:spcAft>
              <a:buClr>
                <a:schemeClr val="lt1"/>
              </a:buClr>
              <a:buSzPts val="2800"/>
              <a:buNone/>
              <a:defRPr sz="2800">
                <a:solidFill>
                  <a:schemeClr val="lt1"/>
                </a:solidFill>
              </a:defRPr>
            </a:lvl7pPr>
            <a:lvl8pPr lvl="7" algn="l">
              <a:lnSpc>
                <a:spcPct val="100000"/>
              </a:lnSpc>
              <a:spcBef>
                <a:spcPts val="0"/>
              </a:spcBef>
              <a:spcAft>
                <a:spcPts val="0"/>
              </a:spcAft>
              <a:buClr>
                <a:schemeClr val="lt1"/>
              </a:buClr>
              <a:buSzPts val="2800"/>
              <a:buNone/>
              <a:defRPr sz="2800">
                <a:solidFill>
                  <a:schemeClr val="lt1"/>
                </a:solidFill>
              </a:defRPr>
            </a:lvl8pPr>
            <a:lvl9pPr lvl="8" algn="l">
              <a:lnSpc>
                <a:spcPct val="100000"/>
              </a:lnSpc>
              <a:spcBef>
                <a:spcPts val="0"/>
              </a:spcBef>
              <a:spcAft>
                <a:spcPts val="0"/>
              </a:spcAft>
              <a:buClr>
                <a:schemeClr val="lt1"/>
              </a:buClr>
              <a:buSzPts val="2800"/>
              <a:buNone/>
              <a:defRPr sz="2800">
                <a:solidFill>
                  <a:schemeClr val="lt1"/>
                </a:solidFill>
              </a:defRPr>
            </a:lvl9pPr>
          </a:lstStyle>
          <a:p>
            <a:endParaRPr/>
          </a:p>
        </p:txBody>
      </p:sp>
      <p:sp>
        <p:nvSpPr>
          <p:cNvPr id="88" name="Google Shape;88;p44"/>
          <p:cNvSpPr txBox="1">
            <a:spLocks noGrp="1"/>
          </p:cNvSpPr>
          <p:nvPr>
            <p:ph type="subTitle" idx="1"/>
          </p:nvPr>
        </p:nvSpPr>
        <p:spPr>
          <a:xfrm>
            <a:off x="270000" y="3373850"/>
            <a:ext cx="8612400" cy="1126200"/>
          </a:xfrm>
          <a:prstGeom prst="rect">
            <a:avLst/>
          </a:prstGeom>
          <a:noFill/>
          <a:ln>
            <a:noFill/>
          </a:ln>
        </p:spPr>
        <p:txBody>
          <a:bodyPr spcFirstLastPara="1" wrap="square" lIns="72000" tIns="72000" rIns="72000" bIns="72000" anchor="t" anchorCtr="0">
            <a:normAutofit/>
          </a:bodyPr>
          <a:lstStyle>
            <a:lvl1pPr lvl="0" algn="l">
              <a:lnSpc>
                <a:spcPct val="100000"/>
              </a:lnSpc>
              <a:spcBef>
                <a:spcPts val="0"/>
              </a:spcBef>
              <a:spcAft>
                <a:spcPts val="0"/>
              </a:spcAft>
              <a:buClr>
                <a:schemeClr val="lt1"/>
              </a:buClr>
              <a:buSzPts val="2000"/>
              <a:buFont typeface="Roboto Light"/>
              <a:buNone/>
              <a:defRPr sz="2000">
                <a:solidFill>
                  <a:schemeClr val="lt1"/>
                </a:solidFill>
                <a:latin typeface="Roboto Light"/>
                <a:ea typeface="Roboto Light"/>
                <a:cs typeface="Roboto Light"/>
                <a:sym typeface="Roboto Light"/>
              </a:defRPr>
            </a:lvl1pPr>
            <a:lvl2pPr lvl="1"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2pPr>
            <a:lvl3pPr lvl="2"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3pPr>
            <a:lvl4pPr lvl="3"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4pPr>
            <a:lvl5pPr lvl="4"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5pPr>
            <a:lvl6pPr lvl="5"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6pPr>
            <a:lvl7pPr lvl="6"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7pPr>
            <a:lvl8pPr lvl="7"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8pPr>
            <a:lvl9pPr lvl="8" algn="l">
              <a:lnSpc>
                <a:spcPct val="100000"/>
              </a:lnSpc>
              <a:spcBef>
                <a:spcPts val="0"/>
              </a:spcBef>
              <a:spcAft>
                <a:spcPts val="0"/>
              </a:spcAft>
              <a:buClr>
                <a:schemeClr val="lt1"/>
              </a:buClr>
              <a:buSzPts val="1400"/>
              <a:buFont typeface="Roboto Light"/>
              <a:buNone/>
              <a:defRPr sz="1400">
                <a:solidFill>
                  <a:schemeClr val="lt1"/>
                </a:solidFill>
                <a:latin typeface="Roboto Light"/>
                <a:ea typeface="Roboto Light"/>
                <a:cs typeface="Roboto Light"/>
                <a:sym typeface="Roboto Light"/>
              </a:defRPr>
            </a:lvl9pPr>
          </a:lstStyle>
          <a:p>
            <a:endParaRPr/>
          </a:p>
        </p:txBody>
      </p:sp>
      <p:pic>
        <p:nvPicPr>
          <p:cNvPr id="89" name="Google Shape;89;p44"/>
          <p:cNvPicPr preferRelativeResize="0"/>
          <p:nvPr/>
        </p:nvPicPr>
        <p:blipFill rotWithShape="1">
          <a:blip r:embed="rId3">
            <a:alphaModFix/>
          </a:blip>
          <a:srcRect/>
          <a:stretch/>
        </p:blipFill>
        <p:spPr>
          <a:xfrm>
            <a:off x="-133830" y="-24155"/>
            <a:ext cx="2020775" cy="2020750"/>
          </a:xfrm>
          <a:prstGeom prst="rect">
            <a:avLst/>
          </a:prstGeom>
          <a:noFill/>
          <a:ln>
            <a:noFill/>
          </a:ln>
        </p:spPr>
      </p:pic>
      <p:pic>
        <p:nvPicPr>
          <p:cNvPr id="90" name="Google Shape;90;p44" title="FIRSTscandinavia_Liggende_Hvit.png"/>
          <p:cNvPicPr preferRelativeResize="0"/>
          <p:nvPr/>
        </p:nvPicPr>
        <p:blipFill rotWithShape="1">
          <a:blip r:embed="rId4">
            <a:alphaModFix/>
          </a:blip>
          <a:srcRect/>
          <a:stretch/>
        </p:blipFill>
        <p:spPr>
          <a:xfrm>
            <a:off x="313025" y="4408950"/>
            <a:ext cx="738605" cy="38610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hapter Title 1">
  <p:cSld name="SECTION_HEADER_4">
    <p:spTree>
      <p:nvGrpSpPr>
        <p:cNvPr id="1" name="Shape 91"/>
        <p:cNvGrpSpPr/>
        <p:nvPr/>
      </p:nvGrpSpPr>
      <p:grpSpPr>
        <a:xfrm>
          <a:off x="0" y="0"/>
          <a:ext cx="0" cy="0"/>
          <a:chOff x="0" y="0"/>
          <a:chExt cx="0" cy="0"/>
        </a:xfrm>
      </p:grpSpPr>
      <p:sp>
        <p:nvSpPr>
          <p:cNvPr id="92" name="Google Shape;92;p45"/>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p45"/>
          <p:cNvSpPr/>
          <p:nvPr/>
        </p:nvSpPr>
        <p:spPr>
          <a:xfrm>
            <a:off x="270000" y="256700"/>
            <a:ext cx="8612100" cy="4616100"/>
          </a:xfrm>
          <a:prstGeom prst="roundRect">
            <a:avLst>
              <a:gd name="adj" fmla="val 936"/>
            </a:avLst>
          </a:prstGeom>
          <a:gradFill>
            <a:gsLst>
              <a:gs pos="0">
                <a:srgbClr val="8ED1AC"/>
              </a:gs>
              <a:gs pos="100000">
                <a:srgbClr val="47956A"/>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45"/>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95" name="Google Shape;95;p45"/>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hapter Title + Subtitle">
  <p:cSld name="SECTION_HEADER_2">
    <p:spTree>
      <p:nvGrpSpPr>
        <p:cNvPr id="1" name="Shape 96"/>
        <p:cNvGrpSpPr/>
        <p:nvPr/>
      </p:nvGrpSpPr>
      <p:grpSpPr>
        <a:xfrm>
          <a:off x="0" y="0"/>
          <a:ext cx="0" cy="0"/>
          <a:chOff x="0" y="0"/>
          <a:chExt cx="0" cy="0"/>
        </a:xfrm>
      </p:grpSpPr>
      <p:sp>
        <p:nvSpPr>
          <p:cNvPr id="97" name="Google Shape;97;p46"/>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8" name="Google Shape;98;p46"/>
          <p:cNvSpPr/>
          <p:nvPr/>
        </p:nvSpPr>
        <p:spPr>
          <a:xfrm>
            <a:off x="270000" y="256700"/>
            <a:ext cx="8612100" cy="4616100"/>
          </a:xfrm>
          <a:prstGeom prst="roundRect">
            <a:avLst>
              <a:gd name="adj" fmla="val 936"/>
            </a:avLst>
          </a:prstGeom>
          <a:solidFill>
            <a:srgbClr val="BFB0F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9" name="Google Shape;99;p46"/>
          <p:cNvSpPr txBox="1">
            <a:spLocks noGrp="1"/>
          </p:cNvSpPr>
          <p:nvPr>
            <p:ph type="title"/>
          </p:nvPr>
        </p:nvSpPr>
        <p:spPr>
          <a:xfrm>
            <a:off x="990000" y="1424200"/>
            <a:ext cx="7168500" cy="1122000"/>
          </a:xfrm>
          <a:prstGeom prst="rect">
            <a:avLst/>
          </a:prstGeom>
          <a:noFill/>
          <a:ln>
            <a:noFill/>
          </a:ln>
        </p:spPr>
        <p:txBody>
          <a:bodyPr spcFirstLastPara="1" wrap="square" lIns="36000" tIns="0" rIns="36000" bIns="0" anchor="b"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
        <p:nvSpPr>
          <p:cNvPr id="100" name="Google Shape;100;p46"/>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01" name="Google Shape;101;p46"/>
          <p:cNvSpPr txBox="1">
            <a:spLocks noGrp="1"/>
          </p:cNvSpPr>
          <p:nvPr>
            <p:ph type="subTitle" idx="1"/>
          </p:nvPr>
        </p:nvSpPr>
        <p:spPr>
          <a:xfrm>
            <a:off x="990000" y="2597325"/>
            <a:ext cx="7168500" cy="776400"/>
          </a:xfrm>
          <a:prstGeom prst="rect">
            <a:avLst/>
          </a:prstGeom>
          <a:noFill/>
          <a:ln>
            <a:noFill/>
          </a:ln>
        </p:spPr>
        <p:txBody>
          <a:bodyPr spcFirstLastPara="1" wrap="square" lIns="90000" tIns="90000" rIns="90000" bIns="90000" anchor="t" anchorCtr="0">
            <a:normAutofit/>
          </a:bodyPr>
          <a:lstStyle>
            <a:lvl1pPr lvl="0" algn="ctr">
              <a:lnSpc>
                <a:spcPct val="150000"/>
              </a:lnSpc>
              <a:spcBef>
                <a:spcPts val="0"/>
              </a:spcBef>
              <a:spcAft>
                <a:spcPts val="0"/>
              </a:spcAft>
              <a:buClr>
                <a:schemeClr val="lt1"/>
              </a:buClr>
              <a:buSzPts val="1400"/>
              <a:buNone/>
              <a:defRPr>
                <a:solidFill>
                  <a:schemeClr val="lt1"/>
                </a:solidFill>
              </a:defRPr>
            </a:lvl1pPr>
            <a:lvl2pPr lvl="1" algn="ctr">
              <a:lnSpc>
                <a:spcPct val="150000"/>
              </a:lnSpc>
              <a:spcBef>
                <a:spcPts val="0"/>
              </a:spcBef>
              <a:spcAft>
                <a:spcPts val="0"/>
              </a:spcAft>
              <a:buClr>
                <a:schemeClr val="lt1"/>
              </a:buClr>
              <a:buSzPts val="1400"/>
              <a:buNone/>
              <a:defRPr>
                <a:solidFill>
                  <a:schemeClr val="lt1"/>
                </a:solidFill>
              </a:defRPr>
            </a:lvl2pPr>
            <a:lvl3pPr lvl="2" algn="ctr">
              <a:lnSpc>
                <a:spcPct val="150000"/>
              </a:lnSpc>
              <a:spcBef>
                <a:spcPts val="0"/>
              </a:spcBef>
              <a:spcAft>
                <a:spcPts val="0"/>
              </a:spcAft>
              <a:buClr>
                <a:schemeClr val="lt1"/>
              </a:buClr>
              <a:buSzPts val="1400"/>
              <a:buNone/>
              <a:defRPr>
                <a:solidFill>
                  <a:schemeClr val="lt1"/>
                </a:solidFill>
              </a:defRPr>
            </a:lvl3pPr>
            <a:lvl4pPr lvl="3" algn="ctr">
              <a:lnSpc>
                <a:spcPct val="150000"/>
              </a:lnSpc>
              <a:spcBef>
                <a:spcPts val="0"/>
              </a:spcBef>
              <a:spcAft>
                <a:spcPts val="0"/>
              </a:spcAft>
              <a:buClr>
                <a:schemeClr val="lt1"/>
              </a:buClr>
              <a:buSzPts val="1400"/>
              <a:buNone/>
              <a:defRPr>
                <a:solidFill>
                  <a:schemeClr val="lt1"/>
                </a:solidFill>
              </a:defRPr>
            </a:lvl4pPr>
            <a:lvl5pPr lvl="4" algn="ctr">
              <a:lnSpc>
                <a:spcPct val="150000"/>
              </a:lnSpc>
              <a:spcBef>
                <a:spcPts val="0"/>
              </a:spcBef>
              <a:spcAft>
                <a:spcPts val="0"/>
              </a:spcAft>
              <a:buClr>
                <a:schemeClr val="lt1"/>
              </a:buClr>
              <a:buSzPts val="1400"/>
              <a:buNone/>
              <a:defRPr>
                <a:solidFill>
                  <a:schemeClr val="lt1"/>
                </a:solidFill>
              </a:defRPr>
            </a:lvl5pPr>
            <a:lvl6pPr lvl="5" algn="ctr">
              <a:lnSpc>
                <a:spcPct val="150000"/>
              </a:lnSpc>
              <a:spcBef>
                <a:spcPts val="0"/>
              </a:spcBef>
              <a:spcAft>
                <a:spcPts val="0"/>
              </a:spcAft>
              <a:buClr>
                <a:schemeClr val="lt1"/>
              </a:buClr>
              <a:buSzPts val="1400"/>
              <a:buNone/>
              <a:defRPr>
                <a:solidFill>
                  <a:schemeClr val="lt1"/>
                </a:solidFill>
              </a:defRPr>
            </a:lvl6pPr>
            <a:lvl7pPr lvl="6" algn="ctr">
              <a:lnSpc>
                <a:spcPct val="150000"/>
              </a:lnSpc>
              <a:spcBef>
                <a:spcPts val="0"/>
              </a:spcBef>
              <a:spcAft>
                <a:spcPts val="0"/>
              </a:spcAft>
              <a:buClr>
                <a:schemeClr val="lt1"/>
              </a:buClr>
              <a:buSzPts val="1400"/>
              <a:buNone/>
              <a:defRPr>
                <a:solidFill>
                  <a:schemeClr val="lt1"/>
                </a:solidFill>
              </a:defRPr>
            </a:lvl7pPr>
            <a:lvl8pPr lvl="7" algn="ctr">
              <a:lnSpc>
                <a:spcPct val="150000"/>
              </a:lnSpc>
              <a:spcBef>
                <a:spcPts val="0"/>
              </a:spcBef>
              <a:spcAft>
                <a:spcPts val="0"/>
              </a:spcAft>
              <a:buClr>
                <a:schemeClr val="lt1"/>
              </a:buClr>
              <a:buSzPts val="1400"/>
              <a:buNone/>
              <a:defRPr>
                <a:solidFill>
                  <a:schemeClr val="lt1"/>
                </a:solidFill>
              </a:defRPr>
            </a:lvl8pPr>
            <a:lvl9pPr lvl="8" algn="ctr">
              <a:lnSpc>
                <a:spcPct val="15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hapter Title + Subtitle Blue">
  <p:cSld name="SECTION_HEADER_2_1">
    <p:spTree>
      <p:nvGrpSpPr>
        <p:cNvPr id="1" name="Shape 102"/>
        <p:cNvGrpSpPr/>
        <p:nvPr/>
      </p:nvGrpSpPr>
      <p:grpSpPr>
        <a:xfrm>
          <a:off x="0" y="0"/>
          <a:ext cx="0" cy="0"/>
          <a:chOff x="0" y="0"/>
          <a:chExt cx="0" cy="0"/>
        </a:xfrm>
      </p:grpSpPr>
      <p:sp>
        <p:nvSpPr>
          <p:cNvPr id="103" name="Google Shape;103;p47"/>
          <p:cNvSpPr/>
          <p:nvPr/>
        </p:nvSpPr>
        <p:spPr>
          <a:xfrm>
            <a:off x="8546975" y="187925"/>
            <a:ext cx="473400" cy="4044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4" name="Google Shape;104;p47"/>
          <p:cNvSpPr/>
          <p:nvPr/>
        </p:nvSpPr>
        <p:spPr>
          <a:xfrm>
            <a:off x="270000" y="256700"/>
            <a:ext cx="8612100" cy="4616100"/>
          </a:xfrm>
          <a:prstGeom prst="roundRect">
            <a:avLst>
              <a:gd name="adj" fmla="val 936"/>
            </a:avLst>
          </a:prstGeom>
          <a:solidFill>
            <a:srgbClr val="3168C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47"/>
          <p:cNvSpPr txBox="1">
            <a:spLocks noGrp="1"/>
          </p:cNvSpPr>
          <p:nvPr>
            <p:ph type="title"/>
          </p:nvPr>
        </p:nvSpPr>
        <p:spPr>
          <a:xfrm>
            <a:off x="990000" y="1424200"/>
            <a:ext cx="7168500" cy="1122000"/>
          </a:xfrm>
          <a:prstGeom prst="rect">
            <a:avLst/>
          </a:prstGeom>
          <a:noFill/>
          <a:ln>
            <a:noFill/>
          </a:ln>
        </p:spPr>
        <p:txBody>
          <a:bodyPr spcFirstLastPara="1" wrap="square" lIns="36000" tIns="0" rIns="36000" bIns="0" anchor="b" anchorCtr="0">
            <a:normAutofit/>
          </a:bodyPr>
          <a:lstStyle>
            <a:lvl1pPr lvl="0" algn="ctr">
              <a:lnSpc>
                <a:spcPct val="100000"/>
              </a:lnSpc>
              <a:spcBef>
                <a:spcPts val="0"/>
              </a:spcBef>
              <a:spcAft>
                <a:spcPts val="0"/>
              </a:spcAft>
              <a:buClr>
                <a:schemeClr val="lt1"/>
              </a:buClr>
              <a:buSzPts val="2800"/>
              <a:buNone/>
              <a:defRPr sz="2800">
                <a:solidFill>
                  <a:schemeClr val="lt1"/>
                </a:solidFill>
              </a:defRPr>
            </a:lvl1pPr>
            <a:lvl2pPr lvl="1"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2pPr>
            <a:lvl3pPr lvl="2"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3pPr>
            <a:lvl4pPr lvl="3"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4pPr>
            <a:lvl5pPr lvl="4"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5pPr>
            <a:lvl6pPr lvl="5"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6pPr>
            <a:lvl7pPr lvl="6"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7pPr>
            <a:lvl8pPr lvl="7"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8pPr>
            <a:lvl9pPr lvl="8" algn="ctr">
              <a:lnSpc>
                <a:spcPct val="100000"/>
              </a:lnSpc>
              <a:spcBef>
                <a:spcPts val="0"/>
              </a:spcBef>
              <a:spcAft>
                <a:spcPts val="0"/>
              </a:spcAft>
              <a:buClr>
                <a:schemeClr val="lt1"/>
              </a:buClr>
              <a:buSzPts val="2800"/>
              <a:buFont typeface="Roboto Light"/>
              <a:buNone/>
              <a:defRPr sz="2800" b="0">
                <a:solidFill>
                  <a:schemeClr val="lt1"/>
                </a:solidFill>
                <a:latin typeface="Roboto Light"/>
                <a:ea typeface="Roboto Light"/>
                <a:cs typeface="Roboto Light"/>
                <a:sym typeface="Roboto Light"/>
              </a:defRPr>
            </a:lvl9pPr>
          </a:lstStyle>
          <a:p>
            <a:endParaRPr/>
          </a:p>
        </p:txBody>
      </p:sp>
      <p:sp>
        <p:nvSpPr>
          <p:cNvPr id="106" name="Google Shape;106;p47"/>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07" name="Google Shape;107;p47"/>
          <p:cNvSpPr txBox="1">
            <a:spLocks noGrp="1"/>
          </p:cNvSpPr>
          <p:nvPr>
            <p:ph type="subTitle" idx="1"/>
          </p:nvPr>
        </p:nvSpPr>
        <p:spPr>
          <a:xfrm>
            <a:off x="990000" y="2597325"/>
            <a:ext cx="7168500" cy="776400"/>
          </a:xfrm>
          <a:prstGeom prst="rect">
            <a:avLst/>
          </a:prstGeom>
          <a:noFill/>
          <a:ln>
            <a:noFill/>
          </a:ln>
        </p:spPr>
        <p:txBody>
          <a:bodyPr spcFirstLastPara="1" wrap="square" lIns="90000" tIns="90000" rIns="90000" bIns="90000" anchor="t" anchorCtr="0">
            <a:normAutofit/>
          </a:bodyPr>
          <a:lstStyle>
            <a:lvl1pPr lvl="0" algn="ctr">
              <a:lnSpc>
                <a:spcPct val="150000"/>
              </a:lnSpc>
              <a:spcBef>
                <a:spcPts val="0"/>
              </a:spcBef>
              <a:spcAft>
                <a:spcPts val="0"/>
              </a:spcAft>
              <a:buClr>
                <a:schemeClr val="lt1"/>
              </a:buClr>
              <a:buSzPts val="1400"/>
              <a:buNone/>
              <a:defRPr>
                <a:solidFill>
                  <a:schemeClr val="lt1"/>
                </a:solidFill>
              </a:defRPr>
            </a:lvl1pPr>
            <a:lvl2pPr lvl="1" algn="ctr">
              <a:lnSpc>
                <a:spcPct val="150000"/>
              </a:lnSpc>
              <a:spcBef>
                <a:spcPts val="0"/>
              </a:spcBef>
              <a:spcAft>
                <a:spcPts val="0"/>
              </a:spcAft>
              <a:buClr>
                <a:schemeClr val="lt1"/>
              </a:buClr>
              <a:buSzPts val="1400"/>
              <a:buNone/>
              <a:defRPr>
                <a:solidFill>
                  <a:schemeClr val="lt1"/>
                </a:solidFill>
              </a:defRPr>
            </a:lvl2pPr>
            <a:lvl3pPr lvl="2" algn="ctr">
              <a:lnSpc>
                <a:spcPct val="150000"/>
              </a:lnSpc>
              <a:spcBef>
                <a:spcPts val="0"/>
              </a:spcBef>
              <a:spcAft>
                <a:spcPts val="0"/>
              </a:spcAft>
              <a:buClr>
                <a:schemeClr val="lt1"/>
              </a:buClr>
              <a:buSzPts val="1400"/>
              <a:buNone/>
              <a:defRPr>
                <a:solidFill>
                  <a:schemeClr val="lt1"/>
                </a:solidFill>
              </a:defRPr>
            </a:lvl3pPr>
            <a:lvl4pPr lvl="3" algn="ctr">
              <a:lnSpc>
                <a:spcPct val="150000"/>
              </a:lnSpc>
              <a:spcBef>
                <a:spcPts val="0"/>
              </a:spcBef>
              <a:spcAft>
                <a:spcPts val="0"/>
              </a:spcAft>
              <a:buClr>
                <a:schemeClr val="lt1"/>
              </a:buClr>
              <a:buSzPts val="1400"/>
              <a:buNone/>
              <a:defRPr>
                <a:solidFill>
                  <a:schemeClr val="lt1"/>
                </a:solidFill>
              </a:defRPr>
            </a:lvl4pPr>
            <a:lvl5pPr lvl="4" algn="ctr">
              <a:lnSpc>
                <a:spcPct val="150000"/>
              </a:lnSpc>
              <a:spcBef>
                <a:spcPts val="0"/>
              </a:spcBef>
              <a:spcAft>
                <a:spcPts val="0"/>
              </a:spcAft>
              <a:buClr>
                <a:schemeClr val="lt1"/>
              </a:buClr>
              <a:buSzPts val="1400"/>
              <a:buNone/>
              <a:defRPr>
                <a:solidFill>
                  <a:schemeClr val="lt1"/>
                </a:solidFill>
              </a:defRPr>
            </a:lvl5pPr>
            <a:lvl6pPr lvl="5" algn="ctr">
              <a:lnSpc>
                <a:spcPct val="150000"/>
              </a:lnSpc>
              <a:spcBef>
                <a:spcPts val="0"/>
              </a:spcBef>
              <a:spcAft>
                <a:spcPts val="0"/>
              </a:spcAft>
              <a:buClr>
                <a:schemeClr val="lt1"/>
              </a:buClr>
              <a:buSzPts val="1400"/>
              <a:buNone/>
              <a:defRPr>
                <a:solidFill>
                  <a:schemeClr val="lt1"/>
                </a:solidFill>
              </a:defRPr>
            </a:lvl6pPr>
            <a:lvl7pPr lvl="6" algn="ctr">
              <a:lnSpc>
                <a:spcPct val="150000"/>
              </a:lnSpc>
              <a:spcBef>
                <a:spcPts val="0"/>
              </a:spcBef>
              <a:spcAft>
                <a:spcPts val="0"/>
              </a:spcAft>
              <a:buClr>
                <a:schemeClr val="lt1"/>
              </a:buClr>
              <a:buSzPts val="1400"/>
              <a:buNone/>
              <a:defRPr>
                <a:solidFill>
                  <a:schemeClr val="lt1"/>
                </a:solidFill>
              </a:defRPr>
            </a:lvl7pPr>
            <a:lvl8pPr lvl="7" algn="ctr">
              <a:lnSpc>
                <a:spcPct val="150000"/>
              </a:lnSpc>
              <a:spcBef>
                <a:spcPts val="0"/>
              </a:spcBef>
              <a:spcAft>
                <a:spcPts val="0"/>
              </a:spcAft>
              <a:buClr>
                <a:schemeClr val="lt1"/>
              </a:buClr>
              <a:buSzPts val="1400"/>
              <a:buNone/>
              <a:defRPr>
                <a:solidFill>
                  <a:schemeClr val="lt1"/>
                </a:solidFill>
              </a:defRPr>
            </a:lvl8pPr>
            <a:lvl9pPr lvl="8" algn="ctr">
              <a:lnSpc>
                <a:spcPct val="150000"/>
              </a:lnSpc>
              <a:spcBef>
                <a:spcPts val="0"/>
              </a:spcBef>
              <a:spcAft>
                <a:spcPts val="0"/>
              </a:spcAft>
              <a:buClr>
                <a:schemeClr val="lt1"/>
              </a:buClr>
              <a:buSzPts val="1400"/>
              <a:buNone/>
              <a:defRPr>
                <a:solidFill>
                  <a:schemeClr val="lt1"/>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 4 Columns">
  <p:cSld name="TITLE_AND_TWO_COLUMNS_1">
    <p:spTree>
      <p:nvGrpSpPr>
        <p:cNvPr id="1" name="Shape 108"/>
        <p:cNvGrpSpPr/>
        <p:nvPr/>
      </p:nvGrpSpPr>
      <p:grpSpPr>
        <a:xfrm>
          <a:off x="0" y="0"/>
          <a:ext cx="0" cy="0"/>
          <a:chOff x="0" y="0"/>
          <a:chExt cx="0" cy="0"/>
        </a:xfrm>
      </p:grpSpPr>
      <p:sp>
        <p:nvSpPr>
          <p:cNvPr id="109" name="Google Shape;109;p48"/>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10" name="Google Shape;110;p48"/>
          <p:cNvSpPr txBox="1">
            <a:spLocks noGrp="1"/>
          </p:cNvSpPr>
          <p:nvPr>
            <p:ph type="body" idx="1"/>
          </p:nvPr>
        </p:nvSpPr>
        <p:spPr>
          <a:xfrm>
            <a:off x="270300"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1" name="Google Shape;111;p48"/>
          <p:cNvSpPr txBox="1">
            <a:spLocks noGrp="1"/>
          </p:cNvSpPr>
          <p:nvPr>
            <p:ph type="body" idx="2"/>
          </p:nvPr>
        </p:nvSpPr>
        <p:spPr>
          <a:xfrm>
            <a:off x="2436825"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2" name="Google Shape;112;p48"/>
          <p:cNvSpPr txBox="1">
            <a:spLocks noGrp="1"/>
          </p:cNvSpPr>
          <p:nvPr>
            <p:ph type="body" idx="3"/>
          </p:nvPr>
        </p:nvSpPr>
        <p:spPr>
          <a:xfrm>
            <a:off x="4603350"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3" name="Google Shape;113;p48"/>
          <p:cNvSpPr txBox="1">
            <a:spLocks noGrp="1"/>
          </p:cNvSpPr>
          <p:nvPr>
            <p:ph type="body" idx="4"/>
          </p:nvPr>
        </p:nvSpPr>
        <p:spPr>
          <a:xfrm>
            <a:off x="6769875" y="1424200"/>
            <a:ext cx="2114400" cy="3448800"/>
          </a:xfrm>
          <a:prstGeom prst="rect">
            <a:avLst/>
          </a:prstGeom>
          <a:noFill/>
          <a:ln>
            <a:noFill/>
          </a:ln>
        </p:spPr>
        <p:txBody>
          <a:bodyPr spcFirstLastPara="1" wrap="square" lIns="90000" tIns="90000" rIns="90000" bIns="90000" anchor="t" anchorCtr="0">
            <a:normAutofit/>
          </a:bodyPr>
          <a:lstStyle>
            <a:lvl1pPr marL="457200" lvl="0"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1pPr>
            <a:lvl2pPr marL="914400" lvl="1"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marL="1371600" lvl="2"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marL="1828800" lvl="3"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marL="2286000" lvl="4"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marL="2743200" lvl="5"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marL="3200400" lvl="6"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marL="3657600" lvl="7"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marL="4114800" lvl="8" indent="-317500" algn="l">
              <a:lnSpc>
                <a:spcPct val="150000"/>
              </a:lnSpc>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a:endParaRPr/>
          </a:p>
        </p:txBody>
      </p:sp>
      <p:sp>
        <p:nvSpPr>
          <p:cNvPr id="114" name="Google Shape;114;p48"/>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15" name="Google Shape;115;p48"/>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6" name="Google Shape;116;p48"/>
          <p:cNvPicPr preferRelativeResize="0"/>
          <p:nvPr/>
        </p:nvPicPr>
        <p:blipFill rotWithShape="1">
          <a:blip r:embed="rId2">
            <a:alphaModFix/>
          </a:blip>
          <a:srcRect/>
          <a:stretch/>
        </p:blipFill>
        <p:spPr>
          <a:xfrm>
            <a:off x="7422721" y="189525"/>
            <a:ext cx="1555150" cy="544312"/>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 2 Gallery 1">
  <p:cSld name="ONE_COLUMN_TEXT_3_1">
    <p:spTree>
      <p:nvGrpSpPr>
        <p:cNvPr id="1" name="Shape 117"/>
        <p:cNvGrpSpPr/>
        <p:nvPr/>
      </p:nvGrpSpPr>
      <p:grpSpPr>
        <a:xfrm>
          <a:off x="0" y="0"/>
          <a:ext cx="0" cy="0"/>
          <a:chOff x="0" y="0"/>
          <a:chExt cx="0" cy="0"/>
        </a:xfrm>
      </p:grpSpPr>
      <p:sp>
        <p:nvSpPr>
          <p:cNvPr id="118" name="Google Shape;118;p49"/>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19" name="Google Shape;119;p49"/>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0" name="Google Shape;120;p49"/>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1" name="Google Shape;121;p49"/>
          <p:cNvSpPr>
            <a:spLocks noGrp="1"/>
          </p:cNvSpPr>
          <p:nvPr>
            <p:ph type="pic" idx="2"/>
          </p:nvPr>
        </p:nvSpPr>
        <p:spPr>
          <a:xfrm>
            <a:off x="4609025" y="250600"/>
            <a:ext cx="4273500" cy="4616100"/>
          </a:xfrm>
          <a:prstGeom prst="roundRect">
            <a:avLst>
              <a:gd name="adj" fmla="val 4232"/>
            </a:avLst>
          </a:prstGeom>
          <a:noFill/>
          <a:ln>
            <a:noFill/>
          </a:ln>
        </p:spPr>
      </p:sp>
      <p:sp>
        <p:nvSpPr>
          <p:cNvPr id="122" name="Google Shape;122;p49"/>
          <p:cNvSpPr>
            <a:spLocks noGrp="1"/>
          </p:cNvSpPr>
          <p:nvPr>
            <p:ph type="pic" idx="3"/>
          </p:nvPr>
        </p:nvSpPr>
        <p:spPr>
          <a:xfrm>
            <a:off x="270000" y="250600"/>
            <a:ext cx="4273500" cy="4616100"/>
          </a:xfrm>
          <a:prstGeom prst="roundRect">
            <a:avLst>
              <a:gd name="adj" fmla="val 4232"/>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3 Gallery">
  <p:cSld name="TITLE_ONLY_1_1_3">
    <p:spTree>
      <p:nvGrpSpPr>
        <p:cNvPr id="1" name="Shape 123"/>
        <p:cNvGrpSpPr/>
        <p:nvPr/>
      </p:nvGrpSpPr>
      <p:grpSpPr>
        <a:xfrm>
          <a:off x="0" y="0"/>
          <a:ext cx="0" cy="0"/>
          <a:chOff x="0" y="0"/>
          <a:chExt cx="0" cy="0"/>
        </a:xfrm>
      </p:grpSpPr>
      <p:sp>
        <p:nvSpPr>
          <p:cNvPr id="124" name="Google Shape;124;p5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25" name="Google Shape;125;p50"/>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26" name="Google Shape;126;p50"/>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27" name="Google Shape;127;p50"/>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28" name="Google Shape;128;p50"/>
          <p:cNvSpPr>
            <a:spLocks noGrp="1"/>
          </p:cNvSpPr>
          <p:nvPr>
            <p:ph type="pic" idx="2"/>
          </p:nvPr>
        </p:nvSpPr>
        <p:spPr>
          <a:xfrm>
            <a:off x="269900" y="1422400"/>
            <a:ext cx="2831100" cy="2671800"/>
          </a:xfrm>
          <a:prstGeom prst="roundRect">
            <a:avLst>
              <a:gd name="adj" fmla="val 4634"/>
            </a:avLst>
          </a:prstGeom>
          <a:noFill/>
          <a:ln>
            <a:noFill/>
          </a:ln>
        </p:spPr>
      </p:sp>
      <p:sp>
        <p:nvSpPr>
          <p:cNvPr id="129" name="Google Shape;129;p50"/>
          <p:cNvSpPr>
            <a:spLocks noGrp="1"/>
          </p:cNvSpPr>
          <p:nvPr>
            <p:ph type="pic" idx="3"/>
          </p:nvPr>
        </p:nvSpPr>
        <p:spPr>
          <a:xfrm>
            <a:off x="3156400" y="1422400"/>
            <a:ext cx="2831100" cy="2671800"/>
          </a:xfrm>
          <a:prstGeom prst="roundRect">
            <a:avLst>
              <a:gd name="adj" fmla="val 4634"/>
            </a:avLst>
          </a:prstGeom>
          <a:noFill/>
          <a:ln>
            <a:noFill/>
          </a:ln>
        </p:spPr>
      </p:sp>
      <p:sp>
        <p:nvSpPr>
          <p:cNvPr id="130" name="Google Shape;130;p50"/>
          <p:cNvSpPr>
            <a:spLocks noGrp="1"/>
          </p:cNvSpPr>
          <p:nvPr>
            <p:ph type="pic" idx="4"/>
          </p:nvPr>
        </p:nvSpPr>
        <p:spPr>
          <a:xfrm>
            <a:off x="6043000" y="1422400"/>
            <a:ext cx="2831100" cy="2671800"/>
          </a:xfrm>
          <a:prstGeom prst="roundRect">
            <a:avLst>
              <a:gd name="adj" fmla="val 4634"/>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3 Gallery Full">
  <p:cSld name="TITLE_ONLY_1_1_4">
    <p:spTree>
      <p:nvGrpSpPr>
        <p:cNvPr id="1" name="Shape 131"/>
        <p:cNvGrpSpPr/>
        <p:nvPr/>
      </p:nvGrpSpPr>
      <p:grpSpPr>
        <a:xfrm>
          <a:off x="0" y="0"/>
          <a:ext cx="0" cy="0"/>
          <a:chOff x="0" y="0"/>
          <a:chExt cx="0" cy="0"/>
        </a:xfrm>
      </p:grpSpPr>
      <p:sp>
        <p:nvSpPr>
          <p:cNvPr id="132" name="Google Shape;132;p5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33" name="Google Shape;133;p51"/>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34" name="Google Shape;134;p51"/>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5" name="Google Shape;135;p51"/>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36" name="Google Shape;136;p51"/>
          <p:cNvSpPr>
            <a:spLocks noGrp="1"/>
          </p:cNvSpPr>
          <p:nvPr>
            <p:ph type="pic" idx="2"/>
          </p:nvPr>
        </p:nvSpPr>
        <p:spPr>
          <a:xfrm>
            <a:off x="269900" y="1047750"/>
            <a:ext cx="2831100" cy="3825300"/>
          </a:xfrm>
          <a:prstGeom prst="roundRect">
            <a:avLst>
              <a:gd name="adj" fmla="val 4634"/>
            </a:avLst>
          </a:prstGeom>
          <a:noFill/>
          <a:ln>
            <a:noFill/>
          </a:ln>
        </p:spPr>
      </p:sp>
      <p:sp>
        <p:nvSpPr>
          <p:cNvPr id="137" name="Google Shape;137;p51"/>
          <p:cNvSpPr>
            <a:spLocks noGrp="1"/>
          </p:cNvSpPr>
          <p:nvPr>
            <p:ph type="pic" idx="3"/>
          </p:nvPr>
        </p:nvSpPr>
        <p:spPr>
          <a:xfrm>
            <a:off x="3156400" y="1047750"/>
            <a:ext cx="2831100" cy="3825300"/>
          </a:xfrm>
          <a:prstGeom prst="roundRect">
            <a:avLst>
              <a:gd name="adj" fmla="val 4634"/>
            </a:avLst>
          </a:prstGeom>
          <a:noFill/>
          <a:ln>
            <a:noFill/>
          </a:ln>
        </p:spPr>
      </p:sp>
      <p:sp>
        <p:nvSpPr>
          <p:cNvPr id="138" name="Google Shape;138;p51"/>
          <p:cNvSpPr>
            <a:spLocks noGrp="1"/>
          </p:cNvSpPr>
          <p:nvPr>
            <p:ph type="pic" idx="4"/>
          </p:nvPr>
        </p:nvSpPr>
        <p:spPr>
          <a:xfrm>
            <a:off x="6043000" y="1047750"/>
            <a:ext cx="2831100" cy="3825300"/>
          </a:xfrm>
          <a:prstGeom prst="roundRect">
            <a:avLst>
              <a:gd name="adj" fmla="val 4634"/>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 Gallery Full">
  <p:cSld name="TITLE_ONLY_1_1_5">
    <p:spTree>
      <p:nvGrpSpPr>
        <p:cNvPr id="1" name="Shape 139"/>
        <p:cNvGrpSpPr/>
        <p:nvPr/>
      </p:nvGrpSpPr>
      <p:grpSpPr>
        <a:xfrm>
          <a:off x="0" y="0"/>
          <a:ext cx="0" cy="0"/>
          <a:chOff x="0" y="0"/>
          <a:chExt cx="0" cy="0"/>
        </a:xfrm>
      </p:grpSpPr>
      <p:sp>
        <p:nvSpPr>
          <p:cNvPr id="140" name="Google Shape;140;p52"/>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41" name="Google Shape;141;p52"/>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2" name="Google Shape;142;p52"/>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3" name="Google Shape;143;p52"/>
          <p:cNvSpPr>
            <a:spLocks noGrp="1"/>
          </p:cNvSpPr>
          <p:nvPr>
            <p:ph type="pic" idx="2"/>
          </p:nvPr>
        </p:nvSpPr>
        <p:spPr>
          <a:xfrm>
            <a:off x="269900" y="256950"/>
            <a:ext cx="2831100" cy="4616100"/>
          </a:xfrm>
          <a:prstGeom prst="roundRect">
            <a:avLst>
              <a:gd name="adj" fmla="val 4634"/>
            </a:avLst>
          </a:prstGeom>
          <a:noFill/>
          <a:ln>
            <a:noFill/>
          </a:ln>
        </p:spPr>
      </p:sp>
      <p:sp>
        <p:nvSpPr>
          <p:cNvPr id="144" name="Google Shape;144;p52"/>
          <p:cNvSpPr>
            <a:spLocks noGrp="1"/>
          </p:cNvSpPr>
          <p:nvPr>
            <p:ph type="pic" idx="3"/>
          </p:nvPr>
        </p:nvSpPr>
        <p:spPr>
          <a:xfrm>
            <a:off x="3156400" y="256950"/>
            <a:ext cx="2831100" cy="4616100"/>
          </a:xfrm>
          <a:prstGeom prst="roundRect">
            <a:avLst>
              <a:gd name="adj" fmla="val 4634"/>
            </a:avLst>
          </a:prstGeom>
          <a:noFill/>
          <a:ln>
            <a:noFill/>
          </a:ln>
        </p:spPr>
      </p:sp>
      <p:sp>
        <p:nvSpPr>
          <p:cNvPr id="145" name="Google Shape;145;p52"/>
          <p:cNvSpPr>
            <a:spLocks noGrp="1"/>
          </p:cNvSpPr>
          <p:nvPr>
            <p:ph type="pic" idx="4"/>
          </p:nvPr>
        </p:nvSpPr>
        <p:spPr>
          <a:xfrm>
            <a:off x="6043000" y="256950"/>
            <a:ext cx="2831100" cy="4616100"/>
          </a:xfrm>
          <a:prstGeom prst="roundRect">
            <a:avLst>
              <a:gd name="adj" fmla="val 4634"/>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6 Gallery Full">
  <p:cSld name="TITLE_ONLY_1_1_1_2_1">
    <p:spTree>
      <p:nvGrpSpPr>
        <p:cNvPr id="1" name="Shape 146"/>
        <p:cNvGrpSpPr/>
        <p:nvPr/>
      </p:nvGrpSpPr>
      <p:grpSpPr>
        <a:xfrm>
          <a:off x="0" y="0"/>
          <a:ext cx="0" cy="0"/>
          <a:chOff x="0" y="0"/>
          <a:chExt cx="0" cy="0"/>
        </a:xfrm>
      </p:grpSpPr>
      <p:sp>
        <p:nvSpPr>
          <p:cNvPr id="147" name="Google Shape;147;p53"/>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48" name="Google Shape;148;p53"/>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53"/>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0" name="Google Shape;150;p53"/>
          <p:cNvSpPr>
            <a:spLocks noGrp="1"/>
          </p:cNvSpPr>
          <p:nvPr>
            <p:ph type="pic" idx="2"/>
          </p:nvPr>
        </p:nvSpPr>
        <p:spPr>
          <a:xfrm>
            <a:off x="274100" y="224775"/>
            <a:ext cx="2831100" cy="2289600"/>
          </a:xfrm>
          <a:prstGeom prst="roundRect">
            <a:avLst>
              <a:gd name="adj" fmla="val 4634"/>
            </a:avLst>
          </a:prstGeom>
          <a:noFill/>
          <a:ln>
            <a:noFill/>
          </a:ln>
        </p:spPr>
      </p:sp>
      <p:sp>
        <p:nvSpPr>
          <p:cNvPr id="151" name="Google Shape;151;p53"/>
          <p:cNvSpPr>
            <a:spLocks noGrp="1"/>
          </p:cNvSpPr>
          <p:nvPr>
            <p:ph type="pic" idx="3"/>
          </p:nvPr>
        </p:nvSpPr>
        <p:spPr>
          <a:xfrm>
            <a:off x="3160600" y="224775"/>
            <a:ext cx="2831100" cy="2289600"/>
          </a:xfrm>
          <a:prstGeom prst="roundRect">
            <a:avLst>
              <a:gd name="adj" fmla="val 4634"/>
            </a:avLst>
          </a:prstGeom>
          <a:noFill/>
          <a:ln>
            <a:noFill/>
          </a:ln>
        </p:spPr>
      </p:sp>
      <p:sp>
        <p:nvSpPr>
          <p:cNvPr id="152" name="Google Shape;152;p53"/>
          <p:cNvSpPr>
            <a:spLocks noGrp="1"/>
          </p:cNvSpPr>
          <p:nvPr>
            <p:ph type="pic" idx="4"/>
          </p:nvPr>
        </p:nvSpPr>
        <p:spPr>
          <a:xfrm>
            <a:off x="6047200" y="224775"/>
            <a:ext cx="2831100" cy="2289600"/>
          </a:xfrm>
          <a:prstGeom prst="roundRect">
            <a:avLst>
              <a:gd name="adj" fmla="val 4634"/>
            </a:avLst>
          </a:prstGeom>
          <a:noFill/>
          <a:ln>
            <a:noFill/>
          </a:ln>
        </p:spPr>
      </p:sp>
      <p:sp>
        <p:nvSpPr>
          <p:cNvPr id="153" name="Google Shape;153;p53"/>
          <p:cNvSpPr>
            <a:spLocks noGrp="1"/>
          </p:cNvSpPr>
          <p:nvPr>
            <p:ph type="pic" idx="5"/>
          </p:nvPr>
        </p:nvSpPr>
        <p:spPr>
          <a:xfrm>
            <a:off x="274100" y="2578313"/>
            <a:ext cx="2831100" cy="2289600"/>
          </a:xfrm>
          <a:prstGeom prst="roundRect">
            <a:avLst>
              <a:gd name="adj" fmla="val 4634"/>
            </a:avLst>
          </a:prstGeom>
          <a:noFill/>
          <a:ln>
            <a:noFill/>
          </a:ln>
        </p:spPr>
      </p:sp>
      <p:sp>
        <p:nvSpPr>
          <p:cNvPr id="154" name="Google Shape;154;p53"/>
          <p:cNvSpPr>
            <a:spLocks noGrp="1"/>
          </p:cNvSpPr>
          <p:nvPr>
            <p:ph type="pic" idx="6"/>
          </p:nvPr>
        </p:nvSpPr>
        <p:spPr>
          <a:xfrm>
            <a:off x="3160600" y="2578313"/>
            <a:ext cx="2831100" cy="2289600"/>
          </a:xfrm>
          <a:prstGeom prst="roundRect">
            <a:avLst>
              <a:gd name="adj" fmla="val 4634"/>
            </a:avLst>
          </a:prstGeom>
          <a:noFill/>
          <a:ln>
            <a:noFill/>
          </a:ln>
        </p:spPr>
      </p:sp>
      <p:sp>
        <p:nvSpPr>
          <p:cNvPr id="155" name="Google Shape;155;p53"/>
          <p:cNvSpPr>
            <a:spLocks noGrp="1"/>
          </p:cNvSpPr>
          <p:nvPr>
            <p:ph type="pic" idx="7"/>
          </p:nvPr>
        </p:nvSpPr>
        <p:spPr>
          <a:xfrm>
            <a:off x="6047200" y="2578313"/>
            <a:ext cx="2831100" cy="2289600"/>
          </a:xfrm>
          <a:prstGeom prst="roundRect">
            <a:avLst>
              <a:gd name="adj" fmla="val 4634"/>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4 Gallery">
  <p:cSld name="TITLE_ONLY_1_1_2_1">
    <p:spTree>
      <p:nvGrpSpPr>
        <p:cNvPr id="1" name="Shape 156"/>
        <p:cNvGrpSpPr/>
        <p:nvPr/>
      </p:nvGrpSpPr>
      <p:grpSpPr>
        <a:xfrm>
          <a:off x="0" y="0"/>
          <a:ext cx="0" cy="0"/>
          <a:chOff x="0" y="0"/>
          <a:chExt cx="0" cy="0"/>
        </a:xfrm>
      </p:grpSpPr>
      <p:sp>
        <p:nvSpPr>
          <p:cNvPr id="157" name="Google Shape;157;p54"/>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58" name="Google Shape;158;p54"/>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59" name="Google Shape;159;p54"/>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0" name="Google Shape;160;p54"/>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61" name="Google Shape;161;p54"/>
          <p:cNvSpPr>
            <a:spLocks noGrp="1"/>
          </p:cNvSpPr>
          <p:nvPr>
            <p:ph type="pic" idx="2"/>
          </p:nvPr>
        </p:nvSpPr>
        <p:spPr>
          <a:xfrm>
            <a:off x="244975" y="1426950"/>
            <a:ext cx="2114700" cy="2671800"/>
          </a:xfrm>
          <a:prstGeom prst="roundRect">
            <a:avLst>
              <a:gd name="adj" fmla="val 4634"/>
            </a:avLst>
          </a:prstGeom>
          <a:noFill/>
          <a:ln>
            <a:noFill/>
          </a:ln>
        </p:spPr>
      </p:sp>
      <p:sp>
        <p:nvSpPr>
          <p:cNvPr id="162" name="Google Shape;162;p54"/>
          <p:cNvSpPr>
            <a:spLocks noGrp="1"/>
          </p:cNvSpPr>
          <p:nvPr>
            <p:ph type="pic" idx="3"/>
          </p:nvPr>
        </p:nvSpPr>
        <p:spPr>
          <a:xfrm>
            <a:off x="2420138" y="1426950"/>
            <a:ext cx="2114700" cy="2671800"/>
          </a:xfrm>
          <a:prstGeom prst="roundRect">
            <a:avLst>
              <a:gd name="adj" fmla="val 4634"/>
            </a:avLst>
          </a:prstGeom>
          <a:noFill/>
          <a:ln>
            <a:noFill/>
          </a:ln>
        </p:spPr>
      </p:sp>
      <p:sp>
        <p:nvSpPr>
          <p:cNvPr id="163" name="Google Shape;163;p54"/>
          <p:cNvSpPr>
            <a:spLocks noGrp="1"/>
          </p:cNvSpPr>
          <p:nvPr>
            <p:ph type="pic" idx="4"/>
          </p:nvPr>
        </p:nvSpPr>
        <p:spPr>
          <a:xfrm>
            <a:off x="4595300" y="1426950"/>
            <a:ext cx="2114700" cy="2671800"/>
          </a:xfrm>
          <a:prstGeom prst="roundRect">
            <a:avLst>
              <a:gd name="adj" fmla="val 4634"/>
            </a:avLst>
          </a:prstGeom>
          <a:noFill/>
          <a:ln>
            <a:noFill/>
          </a:ln>
        </p:spPr>
      </p:sp>
      <p:sp>
        <p:nvSpPr>
          <p:cNvPr id="164" name="Google Shape;164;p54"/>
          <p:cNvSpPr>
            <a:spLocks noGrp="1"/>
          </p:cNvSpPr>
          <p:nvPr>
            <p:ph type="pic" idx="5"/>
          </p:nvPr>
        </p:nvSpPr>
        <p:spPr>
          <a:xfrm>
            <a:off x="6770463" y="1426950"/>
            <a:ext cx="2114700" cy="2671800"/>
          </a:xfrm>
          <a:prstGeom prst="roundRect">
            <a:avLst>
              <a:gd name="adj" fmla="val 4634"/>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 4 Gallery Full">
  <p:cSld name="TITLE_ONLY_1_1_2_2">
    <p:spTree>
      <p:nvGrpSpPr>
        <p:cNvPr id="1" name="Shape 165"/>
        <p:cNvGrpSpPr/>
        <p:nvPr/>
      </p:nvGrpSpPr>
      <p:grpSpPr>
        <a:xfrm>
          <a:off x="0" y="0"/>
          <a:ext cx="0" cy="0"/>
          <a:chOff x="0" y="0"/>
          <a:chExt cx="0" cy="0"/>
        </a:xfrm>
      </p:grpSpPr>
      <p:sp>
        <p:nvSpPr>
          <p:cNvPr id="166" name="Google Shape;166;p5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lvl="0"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1pPr>
            <a:lvl2pPr lvl="1"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2pPr>
            <a:lvl3pPr lvl="2"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3pPr>
            <a:lvl4pPr lvl="3"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4pPr>
            <a:lvl5pPr lvl="4"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5pPr>
            <a:lvl6pPr lvl="5"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6pPr>
            <a:lvl7pPr lvl="6"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7pPr>
            <a:lvl8pPr lvl="7"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8pPr>
            <a:lvl9pPr lvl="8" algn="l">
              <a:lnSpc>
                <a:spcPct val="100000"/>
              </a:lnSpc>
              <a:spcBef>
                <a:spcPts val="0"/>
              </a:spcBef>
              <a:spcAft>
                <a:spcPts val="0"/>
              </a:spcAft>
              <a:buClr>
                <a:schemeClr val="dk1"/>
              </a:buClr>
              <a:buSzPts val="2200"/>
              <a:buFont typeface="Roboto"/>
              <a:buNone/>
              <a:defRPr sz="2200" b="1">
                <a:solidFill>
                  <a:schemeClr val="dk1"/>
                </a:solidFill>
                <a:latin typeface="Roboto"/>
                <a:ea typeface="Roboto"/>
                <a:cs typeface="Roboto"/>
                <a:sym typeface="Roboto"/>
              </a:defRPr>
            </a:lvl9pPr>
          </a:lstStyle>
          <a:p>
            <a:endParaRPr/>
          </a:p>
        </p:txBody>
      </p:sp>
      <p:sp>
        <p:nvSpPr>
          <p:cNvPr id="167" name="Google Shape;167;p55"/>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68" name="Google Shape;168;p55"/>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9" name="Google Shape;169;p55"/>
          <p:cNvPicPr preferRelativeResize="0"/>
          <p:nvPr/>
        </p:nvPicPr>
        <p:blipFill rotWithShape="1">
          <a:blip r:embed="rId2">
            <a:alphaModFix/>
          </a:blip>
          <a:srcRect/>
          <a:stretch/>
        </p:blipFill>
        <p:spPr>
          <a:xfrm>
            <a:off x="7422721" y="189525"/>
            <a:ext cx="1555150" cy="544312"/>
          </a:xfrm>
          <a:prstGeom prst="rect">
            <a:avLst/>
          </a:prstGeom>
          <a:noFill/>
          <a:ln>
            <a:noFill/>
          </a:ln>
        </p:spPr>
      </p:pic>
      <p:sp>
        <p:nvSpPr>
          <p:cNvPr id="170" name="Google Shape;170;p55"/>
          <p:cNvSpPr>
            <a:spLocks noGrp="1"/>
          </p:cNvSpPr>
          <p:nvPr>
            <p:ph type="pic" idx="2"/>
          </p:nvPr>
        </p:nvSpPr>
        <p:spPr>
          <a:xfrm>
            <a:off x="256100" y="1051400"/>
            <a:ext cx="2114700" cy="3825300"/>
          </a:xfrm>
          <a:prstGeom prst="roundRect">
            <a:avLst>
              <a:gd name="adj" fmla="val 4634"/>
            </a:avLst>
          </a:prstGeom>
          <a:noFill/>
          <a:ln>
            <a:noFill/>
          </a:ln>
        </p:spPr>
      </p:sp>
      <p:sp>
        <p:nvSpPr>
          <p:cNvPr id="171" name="Google Shape;171;p55"/>
          <p:cNvSpPr>
            <a:spLocks noGrp="1"/>
          </p:cNvSpPr>
          <p:nvPr>
            <p:ph type="pic" idx="3"/>
          </p:nvPr>
        </p:nvSpPr>
        <p:spPr>
          <a:xfrm>
            <a:off x="2431266" y="1051400"/>
            <a:ext cx="2114700" cy="3825300"/>
          </a:xfrm>
          <a:prstGeom prst="roundRect">
            <a:avLst>
              <a:gd name="adj" fmla="val 4634"/>
            </a:avLst>
          </a:prstGeom>
          <a:noFill/>
          <a:ln>
            <a:noFill/>
          </a:ln>
        </p:spPr>
      </p:sp>
      <p:sp>
        <p:nvSpPr>
          <p:cNvPr id="172" name="Google Shape;172;p55"/>
          <p:cNvSpPr>
            <a:spLocks noGrp="1"/>
          </p:cNvSpPr>
          <p:nvPr>
            <p:ph type="pic" idx="4"/>
          </p:nvPr>
        </p:nvSpPr>
        <p:spPr>
          <a:xfrm>
            <a:off x="4606433" y="1051400"/>
            <a:ext cx="2114700" cy="3825300"/>
          </a:xfrm>
          <a:prstGeom prst="roundRect">
            <a:avLst>
              <a:gd name="adj" fmla="val 4634"/>
            </a:avLst>
          </a:prstGeom>
          <a:noFill/>
          <a:ln>
            <a:noFill/>
          </a:ln>
        </p:spPr>
      </p:sp>
      <p:sp>
        <p:nvSpPr>
          <p:cNvPr id="173" name="Google Shape;173;p55"/>
          <p:cNvSpPr>
            <a:spLocks noGrp="1"/>
          </p:cNvSpPr>
          <p:nvPr>
            <p:ph type="pic" idx="5"/>
          </p:nvPr>
        </p:nvSpPr>
        <p:spPr>
          <a:xfrm>
            <a:off x="6781599" y="1051400"/>
            <a:ext cx="2114700" cy="3825300"/>
          </a:xfrm>
          <a:prstGeom prst="roundRect">
            <a:avLst>
              <a:gd name="adj" fmla="val 4634"/>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 Gallery Full">
  <p:cSld name="TITLE_ONLY_1_1_2_2_1">
    <p:spTree>
      <p:nvGrpSpPr>
        <p:cNvPr id="1" name="Shape 174"/>
        <p:cNvGrpSpPr/>
        <p:nvPr/>
      </p:nvGrpSpPr>
      <p:grpSpPr>
        <a:xfrm>
          <a:off x="0" y="0"/>
          <a:ext cx="0" cy="0"/>
          <a:chOff x="0" y="0"/>
          <a:chExt cx="0" cy="0"/>
        </a:xfrm>
      </p:grpSpPr>
      <p:sp>
        <p:nvSpPr>
          <p:cNvPr id="175" name="Google Shape;175;p56"/>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76" name="Google Shape;176;p56"/>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56"/>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56"/>
          <p:cNvSpPr>
            <a:spLocks noGrp="1"/>
          </p:cNvSpPr>
          <p:nvPr>
            <p:ph type="pic" idx="2"/>
          </p:nvPr>
        </p:nvSpPr>
        <p:spPr>
          <a:xfrm>
            <a:off x="256100" y="260600"/>
            <a:ext cx="2114700" cy="4616100"/>
          </a:xfrm>
          <a:prstGeom prst="roundRect">
            <a:avLst>
              <a:gd name="adj" fmla="val 4634"/>
            </a:avLst>
          </a:prstGeom>
          <a:noFill/>
          <a:ln>
            <a:noFill/>
          </a:ln>
        </p:spPr>
      </p:sp>
      <p:sp>
        <p:nvSpPr>
          <p:cNvPr id="179" name="Google Shape;179;p56"/>
          <p:cNvSpPr>
            <a:spLocks noGrp="1"/>
          </p:cNvSpPr>
          <p:nvPr>
            <p:ph type="pic" idx="3"/>
          </p:nvPr>
        </p:nvSpPr>
        <p:spPr>
          <a:xfrm>
            <a:off x="2431267" y="260600"/>
            <a:ext cx="2114700" cy="4616100"/>
          </a:xfrm>
          <a:prstGeom prst="roundRect">
            <a:avLst>
              <a:gd name="adj" fmla="val 4634"/>
            </a:avLst>
          </a:prstGeom>
          <a:noFill/>
          <a:ln>
            <a:noFill/>
          </a:ln>
        </p:spPr>
      </p:sp>
      <p:sp>
        <p:nvSpPr>
          <p:cNvPr id="180" name="Google Shape;180;p56"/>
          <p:cNvSpPr>
            <a:spLocks noGrp="1"/>
          </p:cNvSpPr>
          <p:nvPr>
            <p:ph type="pic" idx="4"/>
          </p:nvPr>
        </p:nvSpPr>
        <p:spPr>
          <a:xfrm>
            <a:off x="4606433" y="260600"/>
            <a:ext cx="2114700" cy="4616100"/>
          </a:xfrm>
          <a:prstGeom prst="roundRect">
            <a:avLst>
              <a:gd name="adj" fmla="val 4634"/>
            </a:avLst>
          </a:prstGeom>
          <a:noFill/>
          <a:ln>
            <a:noFill/>
          </a:ln>
        </p:spPr>
      </p:sp>
      <p:sp>
        <p:nvSpPr>
          <p:cNvPr id="181" name="Google Shape;181;p56"/>
          <p:cNvSpPr>
            <a:spLocks noGrp="1"/>
          </p:cNvSpPr>
          <p:nvPr>
            <p:ph type="pic" idx="5"/>
          </p:nvPr>
        </p:nvSpPr>
        <p:spPr>
          <a:xfrm>
            <a:off x="6781600" y="260600"/>
            <a:ext cx="2114700" cy="4616100"/>
          </a:xfrm>
          <a:prstGeom prst="roundRect">
            <a:avLst>
              <a:gd name="adj" fmla="val 4634"/>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 Gallery Full">
  <p:cSld name="TITLE_ONLY_1_1_1_1_1">
    <p:spTree>
      <p:nvGrpSpPr>
        <p:cNvPr id="1" name="Shape 182"/>
        <p:cNvGrpSpPr/>
        <p:nvPr/>
      </p:nvGrpSpPr>
      <p:grpSpPr>
        <a:xfrm>
          <a:off x="0" y="0"/>
          <a:ext cx="0" cy="0"/>
          <a:chOff x="0" y="0"/>
          <a:chExt cx="0" cy="0"/>
        </a:xfrm>
      </p:grpSpPr>
      <p:sp>
        <p:nvSpPr>
          <p:cNvPr id="183" name="Google Shape;183;p57"/>
          <p:cNvSpPr txBox="1">
            <a:spLocks noGrp="1"/>
          </p:cNvSpPr>
          <p:nvPr>
            <p:ph type="sldNum" idx="12"/>
          </p:nvPr>
        </p:nvSpPr>
        <p:spPr>
          <a:xfrm>
            <a:off x="270000" y="4955350"/>
            <a:ext cx="353700" cy="207300"/>
          </a:xfrm>
          <a:prstGeom prst="rect">
            <a:avLst/>
          </a:prstGeom>
          <a:noFill/>
          <a:ln>
            <a:noFill/>
          </a:ln>
        </p:spPr>
        <p:txBody>
          <a:bodyPr spcFirstLastPara="1" wrap="square" lIns="0" tIns="91425" rIns="91425" bIns="91425" anchor="b" anchorCtr="0">
            <a:noAutofit/>
          </a:bodyPr>
          <a:lstStyle>
            <a:lvl1pPr marL="0" marR="0" lvl="0"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1pPr>
            <a:lvl2pPr marL="0" marR="0" lvl="1"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2pPr>
            <a:lvl3pPr marL="0" marR="0" lvl="2"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3pPr>
            <a:lvl4pPr marL="0" marR="0" lvl="3"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4pPr>
            <a:lvl5pPr marL="0" marR="0" lvl="4"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5pPr>
            <a:lvl6pPr marL="0" marR="0" lvl="5"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6pPr>
            <a:lvl7pPr marL="0" marR="0" lvl="6"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7pPr>
            <a:lvl8pPr marL="0" marR="0" lvl="7"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8pPr>
            <a:lvl9pPr marL="0" marR="0" lvl="8" indent="0" algn="l" rtl="0">
              <a:lnSpc>
                <a:spcPct val="100000"/>
              </a:lnSpc>
              <a:spcBef>
                <a:spcPts val="0"/>
              </a:spcBef>
              <a:spcAft>
                <a:spcPts val="0"/>
              </a:spcAft>
              <a:buClr>
                <a:srgbClr val="000000"/>
              </a:buClr>
              <a:buSzPts val="600"/>
              <a:buFont typeface="Arial"/>
              <a:buNone/>
              <a:defRPr sz="600" b="1" i="0" u="none" strike="noStrike" cap="none">
                <a:solidFill>
                  <a:srgbClr val="8C8C8C"/>
                </a:solidFill>
                <a:latin typeface="Roboto"/>
                <a:ea typeface="Roboto"/>
                <a:cs typeface="Roboto"/>
                <a:sym typeface="Roboto"/>
              </a:defRPr>
            </a:lvl9pPr>
          </a:lstStyle>
          <a:p>
            <a:pPr marL="0" lvl="0" indent="0" algn="l" rtl="0">
              <a:spcBef>
                <a:spcPts val="0"/>
              </a:spcBef>
              <a:spcAft>
                <a:spcPts val="0"/>
              </a:spcAft>
              <a:buNone/>
            </a:pPr>
            <a:fld id="{00000000-1234-1234-1234-123412341234}" type="slidenum">
              <a:rPr lang="no-NO"/>
              <a:t>‹#›</a:t>
            </a:fld>
            <a:endParaRPr/>
          </a:p>
        </p:txBody>
      </p:sp>
      <p:sp>
        <p:nvSpPr>
          <p:cNvPr id="184" name="Google Shape;184;p57"/>
          <p:cNvSpPr/>
          <p:nvPr/>
        </p:nvSpPr>
        <p:spPr>
          <a:xfrm>
            <a:off x="7486650" y="166500"/>
            <a:ext cx="1587900" cy="4857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5" name="Google Shape;185;p57"/>
          <p:cNvSpPr/>
          <p:nvPr/>
        </p:nvSpPr>
        <p:spPr>
          <a:xfrm>
            <a:off x="270000" y="4936025"/>
            <a:ext cx="8612400" cy="19500"/>
          </a:xfrm>
          <a:prstGeom prst="rect">
            <a:avLst/>
          </a:prstGeom>
          <a:gradFill>
            <a:gsLst>
              <a:gs pos="0">
                <a:srgbClr val="EF7D70"/>
              </a:gs>
              <a:gs pos="100000">
                <a:srgbClr val="BF2E1D"/>
              </a:gs>
            </a:gsLst>
            <a:lin ang="5400012"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6" name="Google Shape;186;p57"/>
          <p:cNvSpPr>
            <a:spLocks noGrp="1"/>
          </p:cNvSpPr>
          <p:nvPr>
            <p:ph type="pic" idx="2"/>
          </p:nvPr>
        </p:nvSpPr>
        <p:spPr>
          <a:xfrm>
            <a:off x="244975" y="256700"/>
            <a:ext cx="2114700" cy="2289600"/>
          </a:xfrm>
          <a:prstGeom prst="roundRect">
            <a:avLst>
              <a:gd name="adj" fmla="val 4634"/>
            </a:avLst>
          </a:prstGeom>
          <a:noFill/>
          <a:ln>
            <a:noFill/>
          </a:ln>
        </p:spPr>
      </p:sp>
      <p:sp>
        <p:nvSpPr>
          <p:cNvPr id="187" name="Google Shape;187;p57"/>
          <p:cNvSpPr>
            <a:spLocks noGrp="1"/>
          </p:cNvSpPr>
          <p:nvPr>
            <p:ph type="pic" idx="3"/>
          </p:nvPr>
        </p:nvSpPr>
        <p:spPr>
          <a:xfrm>
            <a:off x="2420142" y="256700"/>
            <a:ext cx="2114700" cy="2289600"/>
          </a:xfrm>
          <a:prstGeom prst="roundRect">
            <a:avLst>
              <a:gd name="adj" fmla="val 4634"/>
            </a:avLst>
          </a:prstGeom>
          <a:noFill/>
          <a:ln>
            <a:noFill/>
          </a:ln>
        </p:spPr>
      </p:sp>
      <p:sp>
        <p:nvSpPr>
          <p:cNvPr id="188" name="Google Shape;188;p57"/>
          <p:cNvSpPr>
            <a:spLocks noGrp="1"/>
          </p:cNvSpPr>
          <p:nvPr>
            <p:ph type="pic" idx="4"/>
          </p:nvPr>
        </p:nvSpPr>
        <p:spPr>
          <a:xfrm>
            <a:off x="4595308" y="256700"/>
            <a:ext cx="2114700" cy="2289600"/>
          </a:xfrm>
          <a:prstGeom prst="roundRect">
            <a:avLst>
              <a:gd name="adj" fmla="val 4634"/>
            </a:avLst>
          </a:prstGeom>
          <a:noFill/>
          <a:ln>
            <a:noFill/>
          </a:ln>
        </p:spPr>
      </p:sp>
      <p:sp>
        <p:nvSpPr>
          <p:cNvPr id="189" name="Google Shape;189;p57"/>
          <p:cNvSpPr>
            <a:spLocks noGrp="1"/>
          </p:cNvSpPr>
          <p:nvPr>
            <p:ph type="pic" idx="5"/>
          </p:nvPr>
        </p:nvSpPr>
        <p:spPr>
          <a:xfrm>
            <a:off x="6770475" y="256700"/>
            <a:ext cx="2114700" cy="2289600"/>
          </a:xfrm>
          <a:prstGeom prst="roundRect">
            <a:avLst>
              <a:gd name="adj" fmla="val 4634"/>
            </a:avLst>
          </a:prstGeom>
          <a:noFill/>
          <a:ln>
            <a:noFill/>
          </a:ln>
        </p:spPr>
      </p:sp>
      <p:sp>
        <p:nvSpPr>
          <p:cNvPr id="190" name="Google Shape;190;p57"/>
          <p:cNvSpPr>
            <a:spLocks noGrp="1"/>
          </p:cNvSpPr>
          <p:nvPr>
            <p:ph type="pic" idx="6"/>
          </p:nvPr>
        </p:nvSpPr>
        <p:spPr>
          <a:xfrm>
            <a:off x="244975" y="2606025"/>
            <a:ext cx="2114700" cy="2289600"/>
          </a:xfrm>
          <a:prstGeom prst="roundRect">
            <a:avLst>
              <a:gd name="adj" fmla="val 4634"/>
            </a:avLst>
          </a:prstGeom>
          <a:noFill/>
          <a:ln>
            <a:noFill/>
          </a:ln>
        </p:spPr>
      </p:sp>
      <p:sp>
        <p:nvSpPr>
          <p:cNvPr id="191" name="Google Shape;191;p57"/>
          <p:cNvSpPr>
            <a:spLocks noGrp="1"/>
          </p:cNvSpPr>
          <p:nvPr>
            <p:ph type="pic" idx="7"/>
          </p:nvPr>
        </p:nvSpPr>
        <p:spPr>
          <a:xfrm>
            <a:off x="2420142" y="2606025"/>
            <a:ext cx="2114700" cy="2289600"/>
          </a:xfrm>
          <a:prstGeom prst="roundRect">
            <a:avLst>
              <a:gd name="adj" fmla="val 4634"/>
            </a:avLst>
          </a:prstGeom>
          <a:noFill/>
          <a:ln>
            <a:noFill/>
          </a:ln>
        </p:spPr>
      </p:sp>
      <p:sp>
        <p:nvSpPr>
          <p:cNvPr id="192" name="Google Shape;192;p57"/>
          <p:cNvSpPr>
            <a:spLocks noGrp="1"/>
          </p:cNvSpPr>
          <p:nvPr>
            <p:ph type="pic" idx="8"/>
          </p:nvPr>
        </p:nvSpPr>
        <p:spPr>
          <a:xfrm>
            <a:off x="4595308" y="2606025"/>
            <a:ext cx="2114700" cy="2289600"/>
          </a:xfrm>
          <a:prstGeom prst="roundRect">
            <a:avLst>
              <a:gd name="adj" fmla="val 4634"/>
            </a:avLst>
          </a:prstGeom>
          <a:noFill/>
          <a:ln>
            <a:noFill/>
          </a:ln>
        </p:spPr>
      </p:sp>
      <p:sp>
        <p:nvSpPr>
          <p:cNvPr id="193" name="Google Shape;193;p57"/>
          <p:cNvSpPr>
            <a:spLocks noGrp="1"/>
          </p:cNvSpPr>
          <p:nvPr>
            <p:ph type="pic" idx="9"/>
          </p:nvPr>
        </p:nvSpPr>
        <p:spPr>
          <a:xfrm>
            <a:off x="6770475" y="2606025"/>
            <a:ext cx="2114700" cy="2289600"/>
          </a:xfrm>
          <a:prstGeom prst="roundRect">
            <a:avLst>
              <a:gd name="adj" fmla="val 4634"/>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hyperlink" Target="https://hjernekraft.org/no"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treamline">
    <p:bg>
      <p:bgPr>
        <a:solidFill>
          <a:schemeClr val="lt1"/>
        </a:solidFill>
        <a:effectLst/>
      </p:bgPr>
    </p:bg>
    <p:spTree>
      <p:nvGrpSpPr>
        <p:cNvPr id="1" name="Shape 9"/>
        <p:cNvGrpSpPr/>
        <p:nvPr/>
      </p:nvGrpSpPr>
      <p:grpSpPr>
        <a:xfrm>
          <a:off x="0" y="0"/>
          <a:ext cx="0" cy="0"/>
          <a:chOff x="0" y="0"/>
          <a:chExt cx="0" cy="0"/>
        </a:xfrm>
      </p:grpSpPr>
      <p:sp>
        <p:nvSpPr>
          <p:cNvPr id="10" name="Google Shape;10;p32"/>
          <p:cNvSpPr txBox="1"/>
          <p:nvPr/>
        </p:nvSpPr>
        <p:spPr>
          <a:xfrm>
            <a:off x="1683175" y="4955475"/>
            <a:ext cx="7294200" cy="207300"/>
          </a:xfrm>
          <a:prstGeom prst="rect">
            <a:avLst/>
          </a:prstGeom>
          <a:noFill/>
          <a:ln>
            <a:noFill/>
          </a:ln>
        </p:spPr>
        <p:txBody>
          <a:bodyPr spcFirstLastPara="1" wrap="square" lIns="91425" tIns="91425" rIns="91425" bIns="91425" anchor="b" anchorCtr="0">
            <a:noAutofit/>
          </a:bodyPr>
          <a:lstStyle/>
          <a:p>
            <a:pPr marL="0" marR="0" lvl="0" indent="0" algn="r" rtl="0">
              <a:lnSpc>
                <a:spcPct val="100000"/>
              </a:lnSpc>
              <a:spcBef>
                <a:spcPts val="0"/>
              </a:spcBef>
              <a:spcAft>
                <a:spcPts val="0"/>
              </a:spcAft>
              <a:buClr>
                <a:srgbClr val="000000"/>
              </a:buClr>
              <a:buSzPts val="600"/>
              <a:buFont typeface="Arial"/>
              <a:buNone/>
            </a:pPr>
            <a:r>
              <a:rPr lang="no-NO" sz="600" b="1" i="1" u="none" strike="noStrike" cap="none">
                <a:solidFill>
                  <a:srgbClr val="999999"/>
                </a:solidFill>
                <a:latin typeface="Arial"/>
                <a:ea typeface="Arial"/>
                <a:cs typeface="Arial"/>
                <a:sym typeface="Arial"/>
              </a:rPr>
              <a:t>FIRST</a:t>
            </a:r>
            <a:r>
              <a:rPr lang="no-NO" sz="600" b="1" i="0" u="none" strike="noStrike" cap="none" baseline="30000">
                <a:solidFill>
                  <a:srgbClr val="999999"/>
                </a:solidFill>
                <a:latin typeface="Arial"/>
                <a:ea typeface="Arial"/>
                <a:cs typeface="Arial"/>
                <a:sym typeface="Arial"/>
              </a:rPr>
              <a:t>®</a:t>
            </a:r>
            <a:r>
              <a:rPr lang="no-NO" sz="600" b="1" i="0" u="none" strike="noStrike" cap="none">
                <a:solidFill>
                  <a:srgbClr val="999999"/>
                </a:solidFill>
                <a:latin typeface="Arial"/>
                <a:ea typeface="Arial"/>
                <a:cs typeface="Arial"/>
                <a:sym typeface="Arial"/>
              </a:rPr>
              <a:t> LEGO</a:t>
            </a:r>
            <a:r>
              <a:rPr lang="no-NO" sz="600" b="1" i="0" u="none" strike="noStrike" cap="none" baseline="30000">
                <a:solidFill>
                  <a:srgbClr val="999999"/>
                </a:solidFill>
                <a:latin typeface="Arial"/>
                <a:ea typeface="Arial"/>
                <a:cs typeface="Arial"/>
                <a:sym typeface="Arial"/>
              </a:rPr>
              <a:t>®</a:t>
            </a:r>
            <a:r>
              <a:rPr lang="no-NO" sz="600" b="1" i="0" u="none" strike="noStrike" cap="none">
                <a:solidFill>
                  <a:srgbClr val="999999"/>
                </a:solidFill>
                <a:latin typeface="Arial"/>
                <a:ea typeface="Arial"/>
                <a:cs typeface="Arial"/>
                <a:sym typeface="Arial"/>
              </a:rPr>
              <a:t> League • </a:t>
            </a:r>
            <a:r>
              <a:rPr lang="no-NO" sz="600" b="1" i="0" u="sng" strike="noStrike" cap="none">
                <a:solidFill>
                  <a:schemeClr val="hlink"/>
                </a:solidFill>
                <a:latin typeface="Arial"/>
                <a:ea typeface="Arial"/>
                <a:cs typeface="Arial"/>
                <a:sym typeface="Arial"/>
                <a:hlinkClick r:id="rId27"/>
              </a:rPr>
              <a:t>hjernekraft.org</a:t>
            </a:r>
            <a:endParaRPr sz="600" b="1" i="0" u="none" strike="noStrike" cap="none">
              <a:solidFill>
                <a:srgbClr val="999999"/>
              </a:solidFill>
              <a:latin typeface="Arial"/>
              <a:ea typeface="Arial"/>
              <a:cs typeface="Arial"/>
              <a:sym typeface="Arial"/>
            </a:endParaRPr>
          </a:p>
        </p:txBody>
      </p:sp>
      <p:sp>
        <p:nvSpPr>
          <p:cNvPr id="11" name="Google Shape;11;p3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lvl1pPr marR="0" lvl="0"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2pPr>
            <a:lvl3pPr marR="0" lvl="2"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3pPr>
            <a:lvl4pPr marR="0" lvl="3"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4pPr>
            <a:lvl5pPr marR="0" lvl="4"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5pPr>
            <a:lvl6pPr marR="0" lvl="5"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6pPr>
            <a:lvl7pPr marR="0" lvl="6"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7pPr>
            <a:lvl8pPr marR="0" lvl="7"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8pPr>
            <a:lvl9pPr marR="0" lvl="8" algn="l" rtl="0">
              <a:lnSpc>
                <a:spcPct val="100000"/>
              </a:lnSpc>
              <a:spcBef>
                <a:spcPts val="0"/>
              </a:spcBef>
              <a:spcAft>
                <a:spcPts val="0"/>
              </a:spcAft>
              <a:buClr>
                <a:schemeClr val="dk1"/>
              </a:buClr>
              <a:buSzPts val="2200"/>
              <a:buFont typeface="Roboto"/>
              <a:buNone/>
              <a:defRPr sz="2200" b="1" i="0" u="none" strike="noStrike" cap="none">
                <a:solidFill>
                  <a:schemeClr val="dk1"/>
                </a:solidFill>
                <a:latin typeface="Roboto"/>
                <a:ea typeface="Roboto"/>
                <a:cs typeface="Roboto"/>
                <a:sym typeface="Roboto"/>
              </a:defRPr>
            </a:lvl9pPr>
          </a:lstStyle>
          <a:p>
            <a:endParaRPr/>
          </a:p>
        </p:txBody>
      </p:sp>
      <p:sp>
        <p:nvSpPr>
          <p:cNvPr id="12" name="Google Shape;12;p32"/>
          <p:cNvSpPr txBox="1">
            <a:spLocks noGrp="1"/>
          </p:cNvSpPr>
          <p:nvPr>
            <p:ph type="body" idx="1"/>
          </p:nvPr>
        </p:nvSpPr>
        <p:spPr>
          <a:xfrm>
            <a:off x="270300" y="1047600"/>
            <a:ext cx="8612400" cy="3825300"/>
          </a:xfrm>
          <a:prstGeom prst="rect">
            <a:avLst/>
          </a:prstGeom>
          <a:noFill/>
          <a:ln>
            <a:noFill/>
          </a:ln>
        </p:spPr>
        <p:txBody>
          <a:bodyPr spcFirstLastPara="1" wrap="square" lIns="90000" tIns="90000" rIns="90000" bIns="90000" anchor="ctr" anchorCtr="0">
            <a:normAutofit/>
          </a:bodyPr>
          <a:lstStyle>
            <a:lvl1pPr marL="457200" marR="0" lvl="0"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1pPr>
            <a:lvl2pPr marL="914400" marR="0" lvl="1"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2pPr>
            <a:lvl3pPr marL="1371600" marR="0" lvl="2"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3pPr>
            <a:lvl4pPr marL="1828800" marR="0" lvl="3"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4pPr>
            <a:lvl5pPr marL="2286000" marR="0" lvl="4"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5pPr>
            <a:lvl6pPr marL="2743200" marR="0" lvl="5"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6pPr>
            <a:lvl7pPr marL="3200400" marR="0" lvl="6"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7pPr>
            <a:lvl8pPr marL="3657600" marR="0" lvl="7"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8pPr>
            <a:lvl9pPr marL="4114800" marR="0" lvl="8"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
          <p15:clr>
            <a:srgbClr val="9E9E9E"/>
          </p15:clr>
        </p15:guide>
        <p15:guide id="2" orient="horz" pos="3070">
          <p15:clr>
            <a:srgbClr val="9E9E9E"/>
          </p15:clr>
        </p15:guide>
        <p15:guide id="3" pos="5595">
          <p15:clr>
            <a:srgbClr val="9E9E9E"/>
          </p15:clr>
        </p15:guide>
        <p15:guide id="4" orient="horz" pos="2627">
          <p15:clr>
            <a:srgbClr val="9E9E9E"/>
          </p15:clr>
        </p15:guide>
        <p15:guide id="5" orient="horz" pos="2835">
          <p15:clr>
            <a:srgbClr val="9E9E9E"/>
          </p15:clr>
        </p15:guide>
        <p15:guide id="6" orient="horz" pos="3240">
          <p15:clr>
            <a:srgbClr val="9E9E9E"/>
          </p15:clr>
        </p15:guide>
        <p15:guide id="7" orient="horz">
          <p15:clr>
            <a:srgbClr val="9E9E9E"/>
          </p15:clr>
        </p15:guide>
        <p15:guide id="8">
          <p15:clr>
            <a:srgbClr val="9E9E9E"/>
          </p15:clr>
        </p15:guide>
        <p15:guide id="9" pos="5760">
          <p15:clr>
            <a:srgbClr val="9E9E9E"/>
          </p15:clr>
        </p15:guide>
        <p15:guide id="10" pos="2405">
          <p15:clr>
            <a:srgbClr val="9E9E9E"/>
          </p15:clr>
        </p15:guide>
        <p15:guide id="11" pos="4265">
          <p15:clr>
            <a:srgbClr val="9E9E9E"/>
          </p15:clr>
        </p15:guide>
        <p15:guide id="12" pos="1502">
          <p15:clr>
            <a:srgbClr val="9E9E9E"/>
          </p15:clr>
        </p15:guide>
        <p15:guide id="13" orient="horz" pos="2867">
          <p15:clr>
            <a:srgbClr val="9E9E9E"/>
          </p15:clr>
        </p15:guide>
        <p15:guide id="14" pos="170">
          <p15:clr>
            <a:srgbClr val="9E9E9E"/>
          </p15:clr>
        </p15:guide>
        <p15:guide id="15" pos="590">
          <p15:clr>
            <a:srgbClr val="9E9E9E"/>
          </p15:clr>
        </p15:guide>
        <p15:guide id="16" pos="624">
          <p15:clr>
            <a:srgbClr val="9E9E9E"/>
          </p15:clr>
        </p15:guide>
        <p15:guide id="17" pos="1046">
          <p15:clr>
            <a:srgbClr val="9E9E9E"/>
          </p15:clr>
        </p15:guide>
        <p15:guide id="18" pos="1077">
          <p15:clr>
            <a:srgbClr val="9E9E9E"/>
          </p15:clr>
        </p15:guide>
        <p15:guide id="19" pos="1535">
          <p15:clr>
            <a:srgbClr val="9E9E9E"/>
          </p15:clr>
        </p15:guide>
        <p15:guide id="20" pos="1954">
          <p15:clr>
            <a:srgbClr val="9E9E9E"/>
          </p15:clr>
        </p15:guide>
        <p15:guide id="21" pos="1993">
          <p15:clr>
            <a:srgbClr val="9E9E9E"/>
          </p15:clr>
        </p15:guide>
        <p15:guide id="22" pos="2441">
          <p15:clr>
            <a:srgbClr val="9E9E9E"/>
          </p15:clr>
        </p15:guide>
        <p15:guide id="23" pos="2862">
          <p15:clr>
            <a:srgbClr val="9E9E9E"/>
          </p15:clr>
        </p15:guide>
        <p15:guide id="24" pos="2898">
          <p15:clr>
            <a:srgbClr val="9E9E9E"/>
          </p15:clr>
        </p15:guide>
        <p15:guide id="25" pos="3319">
          <p15:clr>
            <a:srgbClr val="9E9E9E"/>
          </p15:clr>
        </p15:guide>
        <p15:guide id="26" pos="3351">
          <p15:clr>
            <a:srgbClr val="9E9E9E"/>
          </p15:clr>
        </p15:guide>
        <p15:guide id="27" pos="3777">
          <p15:clr>
            <a:srgbClr val="9E9E9E"/>
          </p15:clr>
        </p15:guide>
        <p15:guide id="28" pos="3813">
          <p15:clr>
            <a:srgbClr val="9E9E9E"/>
          </p15:clr>
        </p15:guide>
        <p15:guide id="29" pos="4229">
          <p15:clr>
            <a:srgbClr val="9E9E9E"/>
          </p15:clr>
        </p15:guide>
        <p15:guide id="30" pos="4683">
          <p15:clr>
            <a:srgbClr val="9E9E9E"/>
          </p15:clr>
        </p15:guide>
        <p15:guide id="31" pos="4716">
          <p15:clr>
            <a:srgbClr val="9E9E9E"/>
          </p15:clr>
        </p15:guide>
        <p15:guide id="32" pos="5139">
          <p15:clr>
            <a:srgbClr val="9E9E9E"/>
          </p15:clr>
        </p15:guide>
        <p15:guide id="33" pos="5174">
          <p15:clr>
            <a:srgbClr val="9E9E9E"/>
          </p15:clr>
        </p15:guide>
        <p15:guide id="34" orient="horz" pos="373">
          <p15:clr>
            <a:srgbClr val="9E9E9E"/>
          </p15:clr>
        </p15:guide>
        <p15:guide id="35" orient="horz" pos="411">
          <p15:clr>
            <a:srgbClr val="9E9E9E"/>
          </p15:clr>
        </p15:guide>
        <p15:guide id="36" orient="horz" pos="625">
          <p15:clr>
            <a:srgbClr val="9E9E9E"/>
          </p15:clr>
        </p15:guide>
        <p15:guide id="37" orient="horz" pos="660">
          <p15:clr>
            <a:srgbClr val="9E9E9E"/>
          </p15:clr>
        </p15:guide>
        <p15:guide id="38" orient="horz" pos="867">
          <p15:clr>
            <a:srgbClr val="9E9E9E"/>
          </p15:clr>
        </p15:guide>
        <p15:guide id="39" orient="horz" pos="897">
          <p15:clr>
            <a:srgbClr val="9E9E9E"/>
          </p15:clr>
        </p15:guide>
        <p15:guide id="40" orient="horz" pos="1110">
          <p15:clr>
            <a:srgbClr val="9E9E9E"/>
          </p15:clr>
        </p15:guide>
        <p15:guide id="41" orient="horz" pos="1149">
          <p15:clr>
            <a:srgbClr val="9E9E9E"/>
          </p15:clr>
        </p15:guide>
        <p15:guide id="42" orient="horz" pos="1362">
          <p15:clr>
            <a:srgbClr val="9E9E9E"/>
          </p15:clr>
        </p15:guide>
        <p15:guide id="43" orient="horz" pos="1393">
          <p15:clr>
            <a:srgbClr val="9E9E9E"/>
          </p15:clr>
        </p15:guide>
        <p15:guide id="44" orient="horz" pos="1604">
          <p15:clr>
            <a:srgbClr val="9E9E9E"/>
          </p15:clr>
        </p15:guide>
        <p15:guide id="45" orient="horz" pos="1636">
          <p15:clr>
            <a:srgbClr val="9E9E9E"/>
          </p15:clr>
        </p15:guide>
        <p15:guide id="46" orient="horz" pos="1847">
          <p15:clr>
            <a:srgbClr val="9E9E9E"/>
          </p15:clr>
        </p15:guide>
        <p15:guide id="47" orient="horz" pos="1878">
          <p15:clr>
            <a:srgbClr val="9E9E9E"/>
          </p15:clr>
        </p15:guide>
        <p15:guide id="48" orient="horz" pos="2091">
          <p15:clr>
            <a:srgbClr val="9E9E9E"/>
          </p15:clr>
        </p15:guide>
        <p15:guide id="49" orient="horz" pos="2125">
          <p15:clr>
            <a:srgbClr val="9E9E9E"/>
          </p15:clr>
        </p15:guide>
        <p15:guide id="50" orient="horz" pos="2343">
          <p15:clr>
            <a:srgbClr val="9E9E9E"/>
          </p15:clr>
        </p15:guide>
        <p15:guide id="51" orient="horz" pos="2373">
          <p15:clr>
            <a:srgbClr val="9E9E9E"/>
          </p15:clr>
        </p15:guide>
        <p15:guide id="52" orient="horz" pos="2580">
          <p15:clr>
            <a:srgbClr val="9E9E9E"/>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4.jpg"/><Relationship Id="rId7"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kzUmhhQZUsw"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9.xml"/><Relationship Id="rId5" Type="http://schemas.openxmlformats.org/officeDocument/2006/relationships/image" Target="../media/image26.jpg"/><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g"/></Relationships>
</file>

<file path=ppt/slides/_rels/slide2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0.jpg"/><Relationship Id="rId4" Type="http://schemas.openxmlformats.org/officeDocument/2006/relationships/image" Target="../media/image29.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7.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1"/>
          <p:cNvSpPr txBox="1">
            <a:spLocks noGrp="1"/>
          </p:cNvSpPr>
          <p:nvPr>
            <p:ph type="body" idx="4294967295"/>
          </p:nvPr>
        </p:nvSpPr>
        <p:spPr>
          <a:xfrm>
            <a:off x="662764" y="2981331"/>
            <a:ext cx="7761300" cy="534900"/>
          </a:xfrm>
          <a:prstGeom prst="rect">
            <a:avLst/>
          </a:prstGeom>
          <a:noFill/>
          <a:ln>
            <a:noFill/>
          </a:ln>
        </p:spPr>
        <p:txBody>
          <a:bodyPr spcFirstLastPara="1" wrap="square" lIns="91425" tIns="45700" rIns="91425" bIns="45700" anchor="t" anchorCtr="0">
            <a:normAutofit/>
          </a:bodyPr>
          <a:lstStyle/>
          <a:p>
            <a:pPr marL="0" lvl="0" indent="0" algn="ctr" rtl="0">
              <a:lnSpc>
                <a:spcPct val="150000"/>
              </a:lnSpc>
              <a:spcBef>
                <a:spcPts val="0"/>
              </a:spcBef>
              <a:spcAft>
                <a:spcPts val="0"/>
              </a:spcAft>
              <a:buClr>
                <a:srgbClr val="FFFFFF"/>
              </a:buClr>
              <a:buSzPts val="1600"/>
              <a:buNone/>
            </a:pPr>
            <a:r>
              <a:rPr lang="no-NO">
                <a:solidFill>
                  <a:srgbClr val="FFFFFF"/>
                </a:solidFill>
                <a:latin typeface="Arial"/>
                <a:ea typeface="Arial"/>
                <a:cs typeface="Arial"/>
                <a:sym typeface="Arial"/>
              </a:rPr>
              <a:t>– en spännande kunskaps- och tekniktävling för barn och unga</a:t>
            </a:r>
            <a:endParaRPr>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Är ni beredda på att..?</a:t>
            </a:r>
            <a:br>
              <a:rPr lang="no-NO">
                <a:latin typeface="Arial"/>
                <a:ea typeface="Arial"/>
                <a:cs typeface="Arial"/>
                <a:sym typeface="Arial"/>
              </a:rPr>
            </a:br>
            <a:endParaRPr>
              <a:latin typeface="Arial"/>
              <a:ea typeface="Arial"/>
              <a:cs typeface="Arial"/>
              <a:sym typeface="Arial"/>
            </a:endParaRPr>
          </a:p>
        </p:txBody>
      </p:sp>
      <p:sp>
        <p:nvSpPr>
          <p:cNvPr id="206" name="Google Shape;206;p2"/>
          <p:cNvSpPr txBox="1">
            <a:spLocks noGrp="1"/>
          </p:cNvSpPr>
          <p:nvPr>
            <p:ph type="body" idx="1"/>
          </p:nvPr>
        </p:nvSpPr>
        <p:spPr>
          <a:xfrm>
            <a:off x="261475" y="811562"/>
            <a:ext cx="7577832" cy="1548315"/>
          </a:xfrm>
          <a:prstGeom prst="rect">
            <a:avLst/>
          </a:prstGeom>
          <a:noFill/>
          <a:ln>
            <a:noFill/>
          </a:ln>
        </p:spPr>
        <p:txBody>
          <a:bodyPr spcFirstLastPara="1" wrap="square" lIns="91425" tIns="90000" rIns="91425" bIns="162000" anchor="ctr" anchorCtr="0">
            <a:normAutofit/>
          </a:bodyPr>
          <a:lstStyle/>
          <a:p>
            <a:pPr marL="0" lvl="0" indent="0" algn="l" rtl="0">
              <a:lnSpc>
                <a:spcPct val="100000"/>
              </a:lnSpc>
              <a:spcBef>
                <a:spcPts val="0"/>
              </a:spcBef>
              <a:spcAft>
                <a:spcPts val="0"/>
              </a:spcAft>
              <a:buClr>
                <a:srgbClr val="202020"/>
              </a:buClr>
              <a:buSzPts val="1400"/>
              <a:buNone/>
            </a:pPr>
            <a:endParaRPr sz="1200">
              <a:latin typeface="Arial"/>
              <a:ea typeface="Arial"/>
              <a:cs typeface="Arial"/>
              <a:sym typeface="Arial"/>
            </a:endParaRPr>
          </a:p>
          <a:p>
            <a:pPr marL="424799" lvl="0" indent="-321400" algn="l" rtl="0">
              <a:lnSpc>
                <a:spcPct val="150000"/>
              </a:lnSpc>
              <a:spcBef>
                <a:spcPts val="0"/>
              </a:spcBef>
              <a:spcAft>
                <a:spcPts val="0"/>
              </a:spcAft>
              <a:buClr>
                <a:srgbClr val="202020"/>
              </a:buClr>
              <a:buSzPts val="2000"/>
              <a:buFont typeface="Noto Sans Symbols"/>
              <a:buChar char="✔"/>
            </a:pPr>
            <a:r>
              <a:rPr lang="no-NO" sz="1200">
                <a:latin typeface="Arial"/>
                <a:ea typeface="Arial"/>
                <a:cs typeface="Arial"/>
                <a:sym typeface="Arial"/>
              </a:rPr>
              <a:t>…lösa en utmaning som ingen vuxen har/vet svaret på?</a:t>
            </a:r>
            <a:endParaRPr/>
          </a:p>
          <a:p>
            <a:pPr marL="424799" lvl="0" indent="-321400" algn="l" rtl="0">
              <a:lnSpc>
                <a:spcPct val="150000"/>
              </a:lnSpc>
              <a:spcBef>
                <a:spcPts val="0"/>
              </a:spcBef>
              <a:spcAft>
                <a:spcPts val="0"/>
              </a:spcAft>
              <a:buClr>
                <a:srgbClr val="202020"/>
              </a:buClr>
              <a:buSzPts val="2000"/>
              <a:buFont typeface="Noto Sans Symbols"/>
              <a:buChar char="✔"/>
            </a:pPr>
            <a:r>
              <a:rPr lang="no-NO" sz="1200">
                <a:latin typeface="Arial"/>
                <a:ea typeface="Arial"/>
                <a:cs typeface="Arial"/>
                <a:sym typeface="Arial"/>
              </a:rPr>
              <a:t>…jobba som forskare, innovatör, ingenjör och programmerare?    </a:t>
            </a:r>
            <a:endParaRPr/>
          </a:p>
          <a:p>
            <a:pPr marL="424799" lvl="0" indent="-321400" algn="l" rtl="0">
              <a:lnSpc>
                <a:spcPct val="150000"/>
              </a:lnSpc>
              <a:spcBef>
                <a:spcPts val="0"/>
              </a:spcBef>
              <a:spcAft>
                <a:spcPts val="0"/>
              </a:spcAft>
              <a:buClr>
                <a:srgbClr val="202020"/>
              </a:buClr>
              <a:buSzPts val="2000"/>
              <a:buFont typeface="Noto Sans Symbols"/>
              <a:buChar char="✔"/>
            </a:pPr>
            <a:r>
              <a:rPr lang="no-NO" sz="1200">
                <a:latin typeface="Arial"/>
                <a:ea typeface="Arial"/>
                <a:cs typeface="Arial"/>
                <a:sym typeface="Arial"/>
              </a:rPr>
              <a:t>…samarbeta kring kärnvärden för att göra världen till en bättre plats?</a:t>
            </a:r>
            <a:endParaRPr/>
          </a:p>
          <a:p>
            <a:pPr marL="424799" lvl="0" indent="-321400" algn="l" rtl="0">
              <a:lnSpc>
                <a:spcPct val="150000"/>
              </a:lnSpc>
              <a:spcBef>
                <a:spcPts val="0"/>
              </a:spcBef>
              <a:spcAft>
                <a:spcPts val="0"/>
              </a:spcAft>
              <a:buClr>
                <a:srgbClr val="202020"/>
              </a:buClr>
              <a:buSzPts val="2000"/>
              <a:buFont typeface="Noto Sans Symbols"/>
              <a:buChar char="✔"/>
            </a:pPr>
            <a:r>
              <a:rPr lang="no-NO" sz="1200">
                <a:latin typeface="Arial"/>
                <a:ea typeface="Arial"/>
                <a:cs typeface="Arial"/>
                <a:sym typeface="Arial"/>
              </a:rPr>
              <a:t>…delta på en turnering för att visa vad ni har jobbat med och för att vad andra lag har arbetat med? </a:t>
            </a:r>
            <a:endParaRPr/>
          </a:p>
        </p:txBody>
      </p:sp>
      <p:sp>
        <p:nvSpPr>
          <p:cNvPr id="207" name="Google Shape;207;p2"/>
          <p:cNvSpPr txBox="1"/>
          <p:nvPr/>
        </p:nvSpPr>
        <p:spPr>
          <a:xfrm>
            <a:off x="270200" y="2558504"/>
            <a:ext cx="7577832" cy="2272292"/>
          </a:xfrm>
          <a:prstGeom prst="rect">
            <a:avLst/>
          </a:prstGeom>
          <a:noFill/>
          <a:ln>
            <a:noFill/>
          </a:ln>
        </p:spPr>
        <p:txBody>
          <a:bodyPr spcFirstLastPara="1" wrap="square" lIns="91425" tIns="90000" rIns="91425" bIns="162000" anchor="ctr" anchorCtr="0">
            <a:normAutofit/>
          </a:bodyPr>
          <a:lstStyle/>
          <a:p>
            <a:pPr marL="103399" marR="0" lvl="0" indent="0" algn="l" rtl="0">
              <a:lnSpc>
                <a:spcPct val="100000"/>
              </a:lnSpc>
              <a:spcBef>
                <a:spcPts val="0"/>
              </a:spcBef>
              <a:spcAft>
                <a:spcPts val="0"/>
              </a:spcAft>
              <a:buClr>
                <a:srgbClr val="202020"/>
              </a:buClr>
              <a:buSzPts val="2000"/>
              <a:buFont typeface="Roboto Light"/>
              <a:buNone/>
            </a:pPr>
            <a:r>
              <a:rPr lang="no-NO" sz="1200" b="1" i="0" u="none" strike="noStrike" cap="none">
                <a:solidFill>
                  <a:schemeClr val="dk1"/>
                </a:solidFill>
                <a:latin typeface="Arial"/>
                <a:ea typeface="Arial"/>
                <a:cs typeface="Arial"/>
                <a:sym typeface="Arial"/>
              </a:rPr>
              <a:t>I </a:t>
            </a:r>
            <a:r>
              <a:rPr lang="no-NO" sz="1200" b="1" i="0" u="none" strike="noStrike" cap="none">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så fall är ni redo för att ta tag i årets FLL-uppdrag! </a:t>
            </a:r>
            <a:endParaRPr>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endParaRPr>
          </a:p>
          <a:p>
            <a:pPr marL="103399" marR="0" lvl="0" indent="0" algn="l" rtl="0">
              <a:lnSpc>
                <a:spcPct val="100000"/>
              </a:lnSpc>
              <a:spcBef>
                <a:spcPts val="0"/>
              </a:spcBef>
              <a:spcAft>
                <a:spcPts val="0"/>
              </a:spcAft>
              <a:buClr>
                <a:srgbClr val="202020"/>
              </a:buClr>
              <a:buSzPts val="2000"/>
              <a:buFont typeface="Roboto Light"/>
              <a:buNone/>
            </a:pPr>
            <a:endParaRPr sz="1200" b="0" i="0" u="none" strike="noStrike" cap="none">
              <a:solidFill>
                <a:schemeClr val="dk1"/>
              </a:solidFill>
              <a:latin typeface="Arial"/>
              <a:ea typeface="Arial"/>
              <a:cs typeface="Arial"/>
              <a:sym typeface="Arial"/>
            </a:endParaRPr>
          </a:p>
          <a:p>
            <a:pPr marL="103399" marR="0" lvl="0" indent="0" algn="l" rtl="0">
              <a:lnSpc>
                <a:spcPct val="100000"/>
              </a:lnSpc>
              <a:spcBef>
                <a:spcPts val="0"/>
              </a:spcBef>
              <a:spcAft>
                <a:spcPts val="0"/>
              </a:spcAft>
              <a:buClr>
                <a:srgbClr val="202020"/>
              </a:buClr>
              <a:buSzPts val="2000"/>
              <a:buFont typeface="Roboto Light"/>
              <a:buNone/>
            </a:pPr>
            <a:endParaRPr sz="1200" b="0" i="0" u="none" strike="noStrike" cap="none">
              <a:solidFill>
                <a:schemeClr val="dk1"/>
              </a:solidFill>
              <a:latin typeface="Arial"/>
              <a:ea typeface="Arial"/>
              <a:cs typeface="Arial"/>
              <a:sym typeface="Arial"/>
            </a:endParaRPr>
          </a:p>
          <a:p>
            <a:pPr marL="103399" marR="0" lvl="0" indent="0" algn="l" rtl="0">
              <a:lnSpc>
                <a:spcPct val="100000"/>
              </a:lnSpc>
              <a:spcBef>
                <a:spcPts val="0"/>
              </a:spcBef>
              <a:spcAft>
                <a:spcPts val="0"/>
              </a:spcAft>
              <a:buClr>
                <a:srgbClr val="202020"/>
              </a:buClr>
              <a:buSzPts val="2000"/>
              <a:buFont typeface="Roboto Light"/>
              <a:buNone/>
            </a:pPr>
            <a:r>
              <a:rPr lang="no-NO" sz="1200" b="0" i="0" u="none" strike="noStrike" cap="none">
                <a:solidFill>
                  <a:schemeClr val="dk1"/>
                </a:solidFill>
                <a:latin typeface="Arial"/>
                <a:ea typeface="Arial"/>
                <a:cs typeface="Arial"/>
                <a:sym typeface="Arial"/>
              </a:rPr>
              <a:t>I dag ska vi </a:t>
            </a:r>
            <a:endParaRPr/>
          </a:p>
          <a:p>
            <a:pPr marL="103399" marR="0" lvl="0" indent="0" algn="l" rtl="0">
              <a:lnSpc>
                <a:spcPct val="100000"/>
              </a:lnSpc>
              <a:spcBef>
                <a:spcPts val="0"/>
              </a:spcBef>
              <a:spcAft>
                <a:spcPts val="0"/>
              </a:spcAft>
              <a:buClr>
                <a:srgbClr val="202020"/>
              </a:buClr>
              <a:buSzPts val="2000"/>
              <a:buFont typeface="Roboto Light"/>
              <a:buNone/>
            </a:pPr>
            <a:endParaRPr sz="1200" b="0" i="0" u="none" strike="noStrike" cap="none">
              <a:solidFill>
                <a:schemeClr val="dk1"/>
              </a:solidFill>
              <a:latin typeface="Arial"/>
              <a:ea typeface="Arial"/>
              <a:cs typeface="Arial"/>
              <a:sym typeface="Arial"/>
            </a:endParaRPr>
          </a:p>
          <a:p>
            <a:pPr marL="274849" marR="0" lvl="0" indent="-171449" algn="l" rtl="0">
              <a:lnSpc>
                <a:spcPct val="150000"/>
              </a:lnSpc>
              <a:spcBef>
                <a:spcPts val="0"/>
              </a:spcBef>
              <a:spcAft>
                <a:spcPts val="0"/>
              </a:spcAft>
              <a:buClr>
                <a:srgbClr val="202020"/>
              </a:buClr>
              <a:buSzPts val="2000"/>
              <a:buFont typeface="Noto Sans Symbols"/>
              <a:buChar char="❑"/>
            </a:pPr>
            <a:r>
              <a:rPr lang="no-NO" sz="1200" b="0" i="0" u="none" strike="noStrike" cap="none">
                <a:solidFill>
                  <a:schemeClr val="dk1"/>
                </a:solidFill>
                <a:latin typeface="Arial"/>
                <a:ea typeface="Arial"/>
                <a:cs typeface="Arial"/>
                <a:sym typeface="Arial"/>
              </a:rPr>
              <a:t>… lära om vad</a:t>
            </a:r>
            <a:r>
              <a:rPr lang="no-NO" sz="1200" b="0" i="1" u="none" strike="noStrike" cap="none">
                <a:solidFill>
                  <a:schemeClr val="dk1"/>
                </a:solidFill>
                <a:latin typeface="Arial"/>
                <a:ea typeface="Arial"/>
                <a:cs typeface="Arial"/>
                <a:sym typeface="Arial"/>
              </a:rPr>
              <a:t> FIRST</a:t>
            </a:r>
            <a:r>
              <a:rPr lang="no-NO" sz="1200" b="0" i="0" u="none" strike="noStrike" cap="none" baseline="30000">
                <a:solidFill>
                  <a:schemeClr val="dk1"/>
                </a:solidFill>
                <a:latin typeface="Arial"/>
                <a:ea typeface="Arial"/>
                <a:cs typeface="Arial"/>
                <a:sym typeface="Arial"/>
              </a:rPr>
              <a:t>®</a:t>
            </a:r>
            <a:r>
              <a:rPr lang="no-NO" sz="1200" b="0" i="0" u="none" strike="noStrike" cap="none">
                <a:solidFill>
                  <a:schemeClr val="dk1"/>
                </a:solidFill>
                <a:latin typeface="Arial"/>
                <a:ea typeface="Arial"/>
                <a:cs typeface="Arial"/>
                <a:sym typeface="Arial"/>
              </a:rPr>
              <a:t> LEGO</a:t>
            </a:r>
            <a:r>
              <a:rPr lang="no-NO" sz="1200" b="0" i="0" u="none" strike="noStrike" cap="none" baseline="30000">
                <a:solidFill>
                  <a:schemeClr val="dk1"/>
                </a:solidFill>
                <a:latin typeface="Arial"/>
                <a:ea typeface="Arial"/>
                <a:cs typeface="Arial"/>
                <a:sym typeface="Arial"/>
              </a:rPr>
              <a:t>®</a:t>
            </a:r>
            <a:r>
              <a:rPr lang="no-NO" sz="1200" b="0" i="0" u="none" strike="noStrike" cap="none">
                <a:solidFill>
                  <a:schemeClr val="dk1"/>
                </a:solidFill>
                <a:latin typeface="Arial"/>
                <a:ea typeface="Arial"/>
                <a:cs typeface="Arial"/>
                <a:sym typeface="Arial"/>
              </a:rPr>
              <a:t> League är</a:t>
            </a:r>
            <a:endParaRPr/>
          </a:p>
          <a:p>
            <a:pPr marL="274849" marR="0" lvl="0" indent="-171449" algn="l" rtl="0">
              <a:lnSpc>
                <a:spcPct val="150000"/>
              </a:lnSpc>
              <a:spcBef>
                <a:spcPts val="0"/>
              </a:spcBef>
              <a:spcAft>
                <a:spcPts val="0"/>
              </a:spcAft>
              <a:buClr>
                <a:srgbClr val="202020"/>
              </a:buClr>
              <a:buSzPts val="2000"/>
              <a:buFont typeface="Noto Sans Symbols"/>
              <a:buChar char="❑"/>
            </a:pPr>
            <a:r>
              <a:rPr lang="no-NO" sz="1200" b="0" i="0" u="none" strike="noStrike" cap="none">
                <a:solidFill>
                  <a:schemeClr val="dk1"/>
                </a:solidFill>
                <a:latin typeface="Arial"/>
                <a:ea typeface="Arial"/>
                <a:cs typeface="Arial"/>
                <a:sym typeface="Arial"/>
              </a:rPr>
              <a:t>…få en överblick över era arbetsuppgifter och mål </a:t>
            </a:r>
            <a:endParaRPr/>
          </a:p>
          <a:p>
            <a:pPr marL="274849" marR="0" lvl="0" indent="-171449" algn="l" rtl="0">
              <a:lnSpc>
                <a:spcPct val="150000"/>
              </a:lnSpc>
              <a:spcBef>
                <a:spcPts val="0"/>
              </a:spcBef>
              <a:spcAft>
                <a:spcPts val="0"/>
              </a:spcAft>
              <a:buClr>
                <a:srgbClr val="202020"/>
              </a:buClr>
              <a:buSzPts val="2000"/>
              <a:buFont typeface="Noto Sans Symbols"/>
              <a:buChar char="❑"/>
            </a:pPr>
            <a:r>
              <a:rPr lang="no-NO" sz="1200" b="0" i="0" u="none" strike="noStrike" cap="none">
                <a:solidFill>
                  <a:schemeClr val="dk1"/>
                </a:solidFill>
                <a:latin typeface="Arial"/>
                <a:ea typeface="Arial"/>
                <a:cs typeface="Arial"/>
                <a:sym typeface="Arial"/>
              </a:rPr>
              <a:t>…genomföra brainstorming för att komma igång med er innovativa projektidé som ni ska fokusera på </a:t>
            </a:r>
            <a:endParaRPr/>
          </a:p>
          <a:p>
            <a:pPr marL="274849" marR="0" lvl="0" indent="-44449" algn="l" rtl="0">
              <a:lnSpc>
                <a:spcPct val="150000"/>
              </a:lnSpc>
              <a:spcBef>
                <a:spcPts val="0"/>
              </a:spcBef>
              <a:spcAft>
                <a:spcPts val="0"/>
              </a:spcAft>
              <a:buClr>
                <a:srgbClr val="202020"/>
              </a:buClr>
              <a:buSzPts val="2000"/>
              <a:buFont typeface="Noto Sans Symbols"/>
              <a:buNone/>
            </a:pPr>
            <a:endParaRPr sz="1200" b="0" i="0" u="none" strike="noStrike" cap="none">
              <a:solidFill>
                <a:schemeClr val="dk1"/>
              </a:solidFill>
              <a:latin typeface="Arial"/>
              <a:ea typeface="Arial"/>
              <a:cs typeface="Arial"/>
              <a:sym typeface="Arial"/>
            </a:endParaRPr>
          </a:p>
          <a:p>
            <a:pPr marL="103399" marR="0" lvl="0" indent="0" algn="l" rtl="0">
              <a:lnSpc>
                <a:spcPct val="100000"/>
              </a:lnSpc>
              <a:spcBef>
                <a:spcPts val="0"/>
              </a:spcBef>
              <a:spcAft>
                <a:spcPts val="0"/>
              </a:spcAft>
              <a:buClr>
                <a:srgbClr val="202020"/>
              </a:buClr>
              <a:buSzPts val="2000"/>
              <a:buFont typeface="Roboto Light"/>
              <a:buNone/>
            </a:pPr>
            <a:endParaRPr sz="1200" b="0" i="0" u="none" strike="noStrike" cap="non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
          <p:cNvSpPr/>
          <p:nvPr/>
        </p:nvSpPr>
        <p:spPr>
          <a:xfrm>
            <a:off x="6828889" y="1474550"/>
            <a:ext cx="2057100" cy="3007200"/>
          </a:xfrm>
          <a:prstGeom prst="roundRect">
            <a:avLst>
              <a:gd name="adj" fmla="val 6403"/>
            </a:avLst>
          </a:prstGeom>
          <a:solidFill>
            <a:schemeClr val="accent2"/>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no-NO" sz="1400" b="1" i="0" u="none" strike="noStrike" cap="none">
                <a:solidFill>
                  <a:srgbClr val="000000"/>
                </a:solidFill>
                <a:latin typeface="Arial"/>
                <a:ea typeface="Arial"/>
                <a:cs typeface="Arial"/>
                <a:sym typeface="Arial"/>
              </a:rPr>
              <a:t>Kärnvärden</a:t>
            </a:r>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Upptäckt</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Innovation</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Inverkan</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Inkludering</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Samarbete</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Glädje!</a:t>
            </a: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sp>
        <p:nvSpPr>
          <p:cNvPr id="214" name="Google Shape;214;p3"/>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Vad gör man när man deltar i </a:t>
            </a:r>
            <a:br>
              <a:rPr lang="no-NO">
                <a:latin typeface="Arial"/>
                <a:ea typeface="Arial"/>
                <a:cs typeface="Arial"/>
                <a:sym typeface="Arial"/>
              </a:rPr>
            </a:br>
            <a:r>
              <a:rPr lang="no-NO" i="1">
                <a:latin typeface="Arial"/>
                <a:ea typeface="Arial"/>
                <a:cs typeface="Arial"/>
                <a:sym typeface="Arial"/>
              </a:rPr>
              <a:t>FIRST</a:t>
            </a:r>
            <a:r>
              <a:rPr lang="no-NO" baseline="30000">
                <a:latin typeface="Arial"/>
                <a:ea typeface="Arial"/>
                <a:cs typeface="Arial"/>
                <a:sym typeface="Arial"/>
              </a:rPr>
              <a:t>®</a:t>
            </a:r>
            <a:r>
              <a:rPr lang="no-NO">
                <a:latin typeface="Arial"/>
                <a:ea typeface="Arial"/>
                <a:cs typeface="Arial"/>
                <a:sym typeface="Arial"/>
              </a:rPr>
              <a:t> LEGO</a:t>
            </a:r>
            <a:r>
              <a:rPr lang="no-NO" baseline="30000">
                <a:latin typeface="Arial"/>
                <a:ea typeface="Arial"/>
                <a:cs typeface="Arial"/>
                <a:sym typeface="Arial"/>
              </a:rPr>
              <a:t>®</a:t>
            </a:r>
            <a:r>
              <a:rPr lang="no-NO">
                <a:latin typeface="Arial"/>
                <a:ea typeface="Arial"/>
                <a:cs typeface="Arial"/>
                <a:sym typeface="Arial"/>
              </a:rPr>
              <a:t> League?</a:t>
            </a:r>
            <a:endParaRPr/>
          </a:p>
        </p:txBody>
      </p:sp>
      <p:grpSp>
        <p:nvGrpSpPr>
          <p:cNvPr id="215" name="Google Shape;215;p3"/>
          <p:cNvGrpSpPr/>
          <p:nvPr/>
        </p:nvGrpSpPr>
        <p:grpSpPr>
          <a:xfrm>
            <a:off x="273400" y="1474550"/>
            <a:ext cx="2057100" cy="3007200"/>
            <a:chOff x="273600" y="1692200"/>
            <a:chExt cx="2057100" cy="3007200"/>
          </a:xfrm>
        </p:grpSpPr>
        <p:sp>
          <p:nvSpPr>
            <p:cNvPr id="216" name="Google Shape;216;p3"/>
            <p:cNvSpPr/>
            <p:nvPr/>
          </p:nvSpPr>
          <p:spPr>
            <a:xfrm>
              <a:off x="273600" y="1692200"/>
              <a:ext cx="2057100" cy="3007200"/>
            </a:xfrm>
            <a:prstGeom prst="roundRect">
              <a:avLst>
                <a:gd name="adj" fmla="val 6403"/>
              </a:avLst>
            </a:prstGeom>
            <a:solidFill>
              <a:schemeClr val="accent1"/>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no-NO" sz="1400" b="1" i="0" u="none" strike="noStrike" cap="none">
                  <a:solidFill>
                    <a:srgbClr val="000000"/>
                  </a:solidFill>
                  <a:latin typeface="Arial"/>
                  <a:ea typeface="Arial"/>
                  <a:cs typeface="Arial"/>
                  <a:sym typeface="Arial"/>
                </a:rPr>
                <a:t>Innovativt projekt</a:t>
              </a:r>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Välja ett problem</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Definiera en problem-ställning</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Utforska</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Hitta en lösning</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Presentera på turnerings-dagen</a:t>
              </a: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130901" marR="0" lvl="0" indent="0" algn="l" rtl="0">
                <a:lnSpc>
                  <a:spcPct val="115000"/>
                </a:lnSpc>
                <a:spcBef>
                  <a:spcPts val="0"/>
                </a:spcBef>
                <a:spcAft>
                  <a:spcPts val="0"/>
                </a:spcAft>
                <a:buNone/>
              </a:pPr>
              <a:endParaRPr sz="1000" b="0" i="0" u="none" strike="noStrike" cap="none">
                <a:solidFill>
                  <a:srgbClr val="000000"/>
                </a:solidFill>
                <a:latin typeface="Arial"/>
                <a:ea typeface="Arial"/>
                <a:cs typeface="Arial"/>
                <a:sym typeface="Arial"/>
              </a:endParaRPr>
            </a:p>
          </p:txBody>
        </p:sp>
        <p:grpSp>
          <p:nvGrpSpPr>
            <p:cNvPr id="217" name="Google Shape;217;p3"/>
            <p:cNvGrpSpPr/>
            <p:nvPr/>
          </p:nvGrpSpPr>
          <p:grpSpPr>
            <a:xfrm>
              <a:off x="1051183" y="1824041"/>
              <a:ext cx="501935" cy="501914"/>
              <a:chOff x="6511394" y="3445986"/>
              <a:chExt cx="380830" cy="380816"/>
            </a:xfrm>
          </p:grpSpPr>
          <p:sp>
            <p:nvSpPr>
              <p:cNvPr id="218" name="Google Shape;218;p3"/>
              <p:cNvSpPr/>
              <p:nvPr/>
            </p:nvSpPr>
            <p:spPr>
              <a:xfrm>
                <a:off x="6768599" y="3519464"/>
                <a:ext cx="76863" cy="187071"/>
              </a:xfrm>
              <a:custGeom>
                <a:avLst/>
                <a:gdLst/>
                <a:ahLst/>
                <a:cxnLst/>
                <a:rect l="l" t="t" r="r" b="b"/>
                <a:pathLst>
                  <a:path w="3861" h="9397" extrusionOk="0">
                    <a:moveTo>
                      <a:pt x="672" y="1"/>
                    </a:moveTo>
                    <a:lnTo>
                      <a:pt x="504" y="336"/>
                    </a:lnTo>
                    <a:lnTo>
                      <a:pt x="672" y="672"/>
                    </a:lnTo>
                    <a:lnTo>
                      <a:pt x="2182" y="672"/>
                    </a:lnTo>
                    <a:lnTo>
                      <a:pt x="2518" y="839"/>
                    </a:lnTo>
                    <a:lnTo>
                      <a:pt x="2685" y="1007"/>
                    </a:lnTo>
                    <a:lnTo>
                      <a:pt x="3021" y="1175"/>
                    </a:lnTo>
                    <a:lnTo>
                      <a:pt x="3021" y="1511"/>
                    </a:lnTo>
                    <a:lnTo>
                      <a:pt x="3021" y="7719"/>
                    </a:lnTo>
                    <a:lnTo>
                      <a:pt x="3021" y="8055"/>
                    </a:lnTo>
                    <a:lnTo>
                      <a:pt x="2685" y="8222"/>
                    </a:lnTo>
                    <a:lnTo>
                      <a:pt x="2518" y="8390"/>
                    </a:lnTo>
                    <a:lnTo>
                      <a:pt x="2182" y="8558"/>
                    </a:lnTo>
                    <a:lnTo>
                      <a:pt x="1" y="8558"/>
                    </a:lnTo>
                    <a:lnTo>
                      <a:pt x="1" y="8893"/>
                    </a:lnTo>
                    <a:lnTo>
                      <a:pt x="1" y="9229"/>
                    </a:lnTo>
                    <a:lnTo>
                      <a:pt x="336" y="9397"/>
                    </a:lnTo>
                    <a:lnTo>
                      <a:pt x="2182" y="9397"/>
                    </a:lnTo>
                    <a:lnTo>
                      <a:pt x="2853" y="9229"/>
                    </a:lnTo>
                    <a:lnTo>
                      <a:pt x="3357" y="8893"/>
                    </a:lnTo>
                    <a:lnTo>
                      <a:pt x="3692" y="8390"/>
                    </a:lnTo>
                    <a:lnTo>
                      <a:pt x="3860" y="7719"/>
                    </a:lnTo>
                    <a:lnTo>
                      <a:pt x="3860" y="1511"/>
                    </a:lnTo>
                    <a:lnTo>
                      <a:pt x="3692" y="1007"/>
                    </a:lnTo>
                    <a:lnTo>
                      <a:pt x="3357" y="336"/>
                    </a:lnTo>
                    <a:lnTo>
                      <a:pt x="285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9" name="Google Shape;219;p3"/>
              <p:cNvSpPr/>
              <p:nvPr/>
            </p:nvSpPr>
            <p:spPr>
              <a:xfrm>
                <a:off x="6558157" y="3519464"/>
                <a:ext cx="80187" cy="187071"/>
              </a:xfrm>
              <a:custGeom>
                <a:avLst/>
                <a:gdLst/>
                <a:ahLst/>
                <a:cxnLst/>
                <a:rect l="l" t="t" r="r" b="b"/>
                <a:pathLst>
                  <a:path w="4028" h="9397" extrusionOk="0">
                    <a:moveTo>
                      <a:pt x="1008" y="1"/>
                    </a:moveTo>
                    <a:lnTo>
                      <a:pt x="504" y="336"/>
                    </a:lnTo>
                    <a:lnTo>
                      <a:pt x="169" y="1007"/>
                    </a:lnTo>
                    <a:lnTo>
                      <a:pt x="1" y="1511"/>
                    </a:lnTo>
                    <a:lnTo>
                      <a:pt x="1" y="7719"/>
                    </a:lnTo>
                    <a:lnTo>
                      <a:pt x="169" y="8390"/>
                    </a:lnTo>
                    <a:lnTo>
                      <a:pt x="504" y="8893"/>
                    </a:lnTo>
                    <a:lnTo>
                      <a:pt x="1008" y="9229"/>
                    </a:lnTo>
                    <a:lnTo>
                      <a:pt x="1679" y="9397"/>
                    </a:lnTo>
                    <a:lnTo>
                      <a:pt x="3525" y="9397"/>
                    </a:lnTo>
                    <a:lnTo>
                      <a:pt x="3860" y="9229"/>
                    </a:lnTo>
                    <a:lnTo>
                      <a:pt x="4028" y="8893"/>
                    </a:lnTo>
                    <a:lnTo>
                      <a:pt x="3860" y="8558"/>
                    </a:lnTo>
                    <a:lnTo>
                      <a:pt x="1679" y="8558"/>
                    </a:lnTo>
                    <a:lnTo>
                      <a:pt x="1343" y="8390"/>
                    </a:lnTo>
                    <a:lnTo>
                      <a:pt x="1175" y="8222"/>
                    </a:lnTo>
                    <a:lnTo>
                      <a:pt x="1008" y="8055"/>
                    </a:lnTo>
                    <a:lnTo>
                      <a:pt x="840" y="7719"/>
                    </a:lnTo>
                    <a:lnTo>
                      <a:pt x="840" y="1511"/>
                    </a:lnTo>
                    <a:lnTo>
                      <a:pt x="1008" y="1175"/>
                    </a:lnTo>
                    <a:lnTo>
                      <a:pt x="1175" y="1007"/>
                    </a:lnTo>
                    <a:lnTo>
                      <a:pt x="1343" y="839"/>
                    </a:lnTo>
                    <a:lnTo>
                      <a:pt x="1679" y="672"/>
                    </a:lnTo>
                    <a:lnTo>
                      <a:pt x="3189" y="672"/>
                    </a:lnTo>
                    <a:lnTo>
                      <a:pt x="3357" y="336"/>
                    </a:lnTo>
                    <a:lnTo>
                      <a:pt x="3189"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0" name="Google Shape;220;p3"/>
              <p:cNvSpPr/>
              <p:nvPr/>
            </p:nvSpPr>
            <p:spPr>
              <a:xfrm>
                <a:off x="6511394" y="3689818"/>
                <a:ext cx="380830" cy="136984"/>
              </a:xfrm>
              <a:custGeom>
                <a:avLst/>
                <a:gdLst/>
                <a:ahLst/>
                <a:cxnLst/>
                <a:rect l="l" t="t" r="r" b="b"/>
                <a:pathLst>
                  <a:path w="19130" h="6881" extrusionOk="0">
                    <a:moveTo>
                      <a:pt x="3357" y="1"/>
                    </a:moveTo>
                    <a:lnTo>
                      <a:pt x="2685" y="336"/>
                    </a:lnTo>
                    <a:lnTo>
                      <a:pt x="2182" y="840"/>
                    </a:lnTo>
                    <a:lnTo>
                      <a:pt x="1679" y="1511"/>
                    </a:lnTo>
                    <a:lnTo>
                      <a:pt x="169" y="4531"/>
                    </a:lnTo>
                    <a:lnTo>
                      <a:pt x="1" y="4867"/>
                    </a:lnTo>
                    <a:lnTo>
                      <a:pt x="1" y="5370"/>
                    </a:lnTo>
                    <a:lnTo>
                      <a:pt x="1" y="5706"/>
                    </a:lnTo>
                    <a:lnTo>
                      <a:pt x="169" y="6041"/>
                    </a:lnTo>
                    <a:lnTo>
                      <a:pt x="504" y="6377"/>
                    </a:lnTo>
                    <a:lnTo>
                      <a:pt x="840" y="6713"/>
                    </a:lnTo>
                    <a:lnTo>
                      <a:pt x="1175" y="6880"/>
                    </a:lnTo>
                    <a:lnTo>
                      <a:pt x="17955" y="6880"/>
                    </a:lnTo>
                    <a:lnTo>
                      <a:pt x="18290" y="6713"/>
                    </a:lnTo>
                    <a:lnTo>
                      <a:pt x="18626" y="6377"/>
                    </a:lnTo>
                    <a:lnTo>
                      <a:pt x="18961" y="6041"/>
                    </a:lnTo>
                    <a:lnTo>
                      <a:pt x="19129" y="5706"/>
                    </a:lnTo>
                    <a:lnTo>
                      <a:pt x="19129" y="5370"/>
                    </a:lnTo>
                    <a:lnTo>
                      <a:pt x="19129" y="4867"/>
                    </a:lnTo>
                    <a:lnTo>
                      <a:pt x="18961" y="4531"/>
                    </a:lnTo>
                    <a:lnTo>
                      <a:pt x="17451" y="1511"/>
                    </a:lnTo>
                    <a:lnTo>
                      <a:pt x="17116" y="840"/>
                    </a:lnTo>
                    <a:lnTo>
                      <a:pt x="16444" y="336"/>
                    </a:lnTo>
                    <a:lnTo>
                      <a:pt x="15773" y="1"/>
                    </a:lnTo>
                    <a:lnTo>
                      <a:pt x="14599" y="1"/>
                    </a:lnTo>
                    <a:lnTo>
                      <a:pt x="14599" y="336"/>
                    </a:lnTo>
                    <a:lnTo>
                      <a:pt x="14599" y="672"/>
                    </a:lnTo>
                    <a:lnTo>
                      <a:pt x="14934" y="840"/>
                    </a:lnTo>
                    <a:lnTo>
                      <a:pt x="15438" y="840"/>
                    </a:lnTo>
                    <a:lnTo>
                      <a:pt x="16109" y="1008"/>
                    </a:lnTo>
                    <a:lnTo>
                      <a:pt x="16444" y="1343"/>
                    </a:lnTo>
                    <a:lnTo>
                      <a:pt x="16780" y="1847"/>
                    </a:lnTo>
                    <a:lnTo>
                      <a:pt x="18290" y="4867"/>
                    </a:lnTo>
                    <a:lnTo>
                      <a:pt x="18458" y="5370"/>
                    </a:lnTo>
                    <a:lnTo>
                      <a:pt x="18290" y="5706"/>
                    </a:lnTo>
                    <a:lnTo>
                      <a:pt x="17955" y="6041"/>
                    </a:lnTo>
                    <a:lnTo>
                      <a:pt x="1175" y="6041"/>
                    </a:lnTo>
                    <a:lnTo>
                      <a:pt x="840" y="5706"/>
                    </a:lnTo>
                    <a:lnTo>
                      <a:pt x="840" y="5370"/>
                    </a:lnTo>
                    <a:lnTo>
                      <a:pt x="840" y="4867"/>
                    </a:lnTo>
                    <a:lnTo>
                      <a:pt x="2350" y="1847"/>
                    </a:lnTo>
                    <a:lnTo>
                      <a:pt x="2685" y="1343"/>
                    </a:lnTo>
                    <a:lnTo>
                      <a:pt x="3189" y="1008"/>
                    </a:lnTo>
                    <a:lnTo>
                      <a:pt x="3692" y="840"/>
                    </a:lnTo>
                    <a:lnTo>
                      <a:pt x="4196" y="840"/>
                    </a:lnTo>
                    <a:lnTo>
                      <a:pt x="4531" y="672"/>
                    </a:lnTo>
                    <a:lnTo>
                      <a:pt x="4531" y="336"/>
                    </a:lnTo>
                    <a:lnTo>
                      <a:pt x="45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1" name="Google Shape;221;p3"/>
              <p:cNvSpPr/>
              <p:nvPr/>
            </p:nvSpPr>
            <p:spPr>
              <a:xfrm>
                <a:off x="6658371" y="3445986"/>
                <a:ext cx="86876" cy="187071"/>
              </a:xfrm>
              <a:custGeom>
                <a:avLst/>
                <a:gdLst/>
                <a:ahLst/>
                <a:cxnLst/>
                <a:rect l="l" t="t" r="r" b="b"/>
                <a:pathLst>
                  <a:path w="4364" h="9397" extrusionOk="0">
                    <a:moveTo>
                      <a:pt x="2182" y="839"/>
                    </a:moveTo>
                    <a:lnTo>
                      <a:pt x="3021" y="1678"/>
                    </a:lnTo>
                    <a:lnTo>
                      <a:pt x="3524" y="2349"/>
                    </a:lnTo>
                    <a:lnTo>
                      <a:pt x="3692" y="3020"/>
                    </a:lnTo>
                    <a:lnTo>
                      <a:pt x="3692" y="8725"/>
                    </a:lnTo>
                    <a:lnTo>
                      <a:pt x="840" y="8725"/>
                    </a:lnTo>
                    <a:lnTo>
                      <a:pt x="840" y="3020"/>
                    </a:lnTo>
                    <a:lnTo>
                      <a:pt x="840" y="2349"/>
                    </a:lnTo>
                    <a:lnTo>
                      <a:pt x="1343" y="1678"/>
                    </a:lnTo>
                    <a:lnTo>
                      <a:pt x="2182" y="839"/>
                    </a:lnTo>
                    <a:close/>
                    <a:moveTo>
                      <a:pt x="2014" y="0"/>
                    </a:moveTo>
                    <a:lnTo>
                      <a:pt x="1679" y="168"/>
                    </a:lnTo>
                    <a:lnTo>
                      <a:pt x="1007" y="839"/>
                    </a:lnTo>
                    <a:lnTo>
                      <a:pt x="336" y="1846"/>
                    </a:lnTo>
                    <a:lnTo>
                      <a:pt x="1" y="2349"/>
                    </a:lnTo>
                    <a:lnTo>
                      <a:pt x="1" y="3020"/>
                    </a:lnTo>
                    <a:lnTo>
                      <a:pt x="1" y="9061"/>
                    </a:lnTo>
                    <a:lnTo>
                      <a:pt x="1" y="9396"/>
                    </a:lnTo>
                    <a:lnTo>
                      <a:pt x="4363" y="9396"/>
                    </a:lnTo>
                    <a:lnTo>
                      <a:pt x="4363" y="9061"/>
                    </a:lnTo>
                    <a:lnTo>
                      <a:pt x="4363" y="3020"/>
                    </a:lnTo>
                    <a:lnTo>
                      <a:pt x="4363" y="2349"/>
                    </a:lnTo>
                    <a:lnTo>
                      <a:pt x="4195" y="1846"/>
                    </a:lnTo>
                    <a:lnTo>
                      <a:pt x="3524" y="839"/>
                    </a:lnTo>
                    <a:lnTo>
                      <a:pt x="2685" y="168"/>
                    </a:lnTo>
                    <a:lnTo>
                      <a:pt x="235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2" name="Google Shape;222;p3"/>
              <p:cNvSpPr/>
              <p:nvPr/>
            </p:nvSpPr>
            <p:spPr>
              <a:xfrm>
                <a:off x="6604920" y="3559558"/>
                <a:ext cx="70174" cy="73498"/>
              </a:xfrm>
              <a:custGeom>
                <a:avLst/>
                <a:gdLst/>
                <a:ahLst/>
                <a:cxnLst/>
                <a:rect l="l" t="t" r="r" b="b"/>
                <a:pathLst>
                  <a:path w="3525" h="3692" extrusionOk="0">
                    <a:moveTo>
                      <a:pt x="2853" y="0"/>
                    </a:moveTo>
                    <a:lnTo>
                      <a:pt x="2015" y="336"/>
                    </a:lnTo>
                    <a:lnTo>
                      <a:pt x="1176" y="1007"/>
                    </a:lnTo>
                    <a:lnTo>
                      <a:pt x="504" y="1846"/>
                    </a:lnTo>
                    <a:lnTo>
                      <a:pt x="1" y="2852"/>
                    </a:lnTo>
                    <a:lnTo>
                      <a:pt x="1" y="3188"/>
                    </a:lnTo>
                    <a:lnTo>
                      <a:pt x="169" y="3524"/>
                    </a:lnTo>
                    <a:lnTo>
                      <a:pt x="504" y="3691"/>
                    </a:lnTo>
                    <a:lnTo>
                      <a:pt x="3357" y="3691"/>
                    </a:lnTo>
                    <a:lnTo>
                      <a:pt x="3525" y="3356"/>
                    </a:lnTo>
                    <a:lnTo>
                      <a:pt x="3357" y="3020"/>
                    </a:lnTo>
                    <a:lnTo>
                      <a:pt x="840" y="3020"/>
                    </a:lnTo>
                    <a:lnTo>
                      <a:pt x="1176" y="2181"/>
                    </a:lnTo>
                    <a:lnTo>
                      <a:pt x="1679" y="1510"/>
                    </a:lnTo>
                    <a:lnTo>
                      <a:pt x="2350" y="1007"/>
                    </a:lnTo>
                    <a:lnTo>
                      <a:pt x="3189" y="671"/>
                    </a:lnTo>
                    <a:lnTo>
                      <a:pt x="3357" y="503"/>
                    </a:lnTo>
                    <a:lnTo>
                      <a:pt x="3357" y="168"/>
                    </a:lnTo>
                    <a:lnTo>
                      <a:pt x="3189"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3" name="Google Shape;223;p3"/>
              <p:cNvSpPr/>
              <p:nvPr/>
            </p:nvSpPr>
            <p:spPr>
              <a:xfrm>
                <a:off x="6731870" y="3559558"/>
                <a:ext cx="66810" cy="73498"/>
              </a:xfrm>
              <a:custGeom>
                <a:avLst/>
                <a:gdLst/>
                <a:ahLst/>
                <a:cxnLst/>
                <a:rect l="l" t="t" r="r" b="b"/>
                <a:pathLst>
                  <a:path w="3356" h="3692" extrusionOk="0">
                    <a:moveTo>
                      <a:pt x="168" y="0"/>
                    </a:moveTo>
                    <a:lnTo>
                      <a:pt x="0" y="168"/>
                    </a:lnTo>
                    <a:lnTo>
                      <a:pt x="0" y="503"/>
                    </a:lnTo>
                    <a:lnTo>
                      <a:pt x="168" y="671"/>
                    </a:lnTo>
                    <a:lnTo>
                      <a:pt x="1007" y="1007"/>
                    </a:lnTo>
                    <a:lnTo>
                      <a:pt x="1678" y="1510"/>
                    </a:lnTo>
                    <a:lnTo>
                      <a:pt x="2181" y="2181"/>
                    </a:lnTo>
                    <a:lnTo>
                      <a:pt x="2685" y="3020"/>
                    </a:lnTo>
                    <a:lnTo>
                      <a:pt x="0" y="3020"/>
                    </a:lnTo>
                    <a:lnTo>
                      <a:pt x="0" y="3356"/>
                    </a:lnTo>
                    <a:lnTo>
                      <a:pt x="0" y="3691"/>
                    </a:lnTo>
                    <a:lnTo>
                      <a:pt x="3020" y="3691"/>
                    </a:lnTo>
                    <a:lnTo>
                      <a:pt x="3188" y="3524"/>
                    </a:lnTo>
                    <a:lnTo>
                      <a:pt x="3356" y="3188"/>
                    </a:lnTo>
                    <a:lnTo>
                      <a:pt x="3356" y="2685"/>
                    </a:lnTo>
                    <a:lnTo>
                      <a:pt x="3020" y="1846"/>
                    </a:lnTo>
                    <a:lnTo>
                      <a:pt x="2349" y="1007"/>
                    </a:lnTo>
                    <a:lnTo>
                      <a:pt x="1510" y="336"/>
                    </a:lnTo>
                    <a:lnTo>
                      <a:pt x="503"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4" name="Google Shape;224;p3"/>
              <p:cNvSpPr/>
              <p:nvPr/>
            </p:nvSpPr>
            <p:spPr>
              <a:xfrm>
                <a:off x="6668405" y="3663097"/>
                <a:ext cx="16702" cy="53472"/>
              </a:xfrm>
              <a:custGeom>
                <a:avLst/>
                <a:gdLst/>
                <a:ahLst/>
                <a:cxnLst/>
                <a:rect l="l" t="t" r="r" b="b"/>
                <a:pathLst>
                  <a:path w="839" h="2686" extrusionOk="0">
                    <a:moveTo>
                      <a:pt x="503" y="1"/>
                    </a:moveTo>
                    <a:lnTo>
                      <a:pt x="168" y="168"/>
                    </a:lnTo>
                    <a:lnTo>
                      <a:pt x="0" y="504"/>
                    </a:lnTo>
                    <a:lnTo>
                      <a:pt x="0" y="2350"/>
                    </a:lnTo>
                    <a:lnTo>
                      <a:pt x="168" y="2517"/>
                    </a:lnTo>
                    <a:lnTo>
                      <a:pt x="503" y="2685"/>
                    </a:lnTo>
                    <a:lnTo>
                      <a:pt x="671" y="2517"/>
                    </a:lnTo>
                    <a:lnTo>
                      <a:pt x="839" y="2350"/>
                    </a:lnTo>
                    <a:lnTo>
                      <a:pt x="839" y="504"/>
                    </a:lnTo>
                    <a:lnTo>
                      <a:pt x="671" y="168"/>
                    </a:lnTo>
                    <a:lnTo>
                      <a:pt x="50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5" name="Google Shape;225;p3"/>
              <p:cNvSpPr/>
              <p:nvPr/>
            </p:nvSpPr>
            <p:spPr>
              <a:xfrm>
                <a:off x="6718492" y="3663097"/>
                <a:ext cx="16722" cy="90201"/>
              </a:xfrm>
              <a:custGeom>
                <a:avLst/>
                <a:gdLst/>
                <a:ahLst/>
                <a:cxnLst/>
                <a:rect l="l" t="t" r="r" b="b"/>
                <a:pathLst>
                  <a:path w="840" h="4531" extrusionOk="0">
                    <a:moveTo>
                      <a:pt x="337" y="1"/>
                    </a:moveTo>
                    <a:lnTo>
                      <a:pt x="169" y="168"/>
                    </a:lnTo>
                    <a:lnTo>
                      <a:pt x="1" y="504"/>
                    </a:lnTo>
                    <a:lnTo>
                      <a:pt x="1" y="4195"/>
                    </a:lnTo>
                    <a:lnTo>
                      <a:pt x="169" y="4363"/>
                    </a:lnTo>
                    <a:lnTo>
                      <a:pt x="337" y="4531"/>
                    </a:lnTo>
                    <a:lnTo>
                      <a:pt x="672" y="4363"/>
                    </a:lnTo>
                    <a:lnTo>
                      <a:pt x="840" y="4195"/>
                    </a:lnTo>
                    <a:lnTo>
                      <a:pt x="840" y="504"/>
                    </a:lnTo>
                    <a:lnTo>
                      <a:pt x="672" y="168"/>
                    </a:lnTo>
                    <a:lnTo>
                      <a:pt x="337"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sp>
        <p:nvSpPr>
          <p:cNvPr id="226" name="Google Shape;226;p3"/>
          <p:cNvSpPr/>
          <p:nvPr/>
        </p:nvSpPr>
        <p:spPr>
          <a:xfrm>
            <a:off x="2458313" y="1474550"/>
            <a:ext cx="2057100" cy="3007200"/>
          </a:xfrm>
          <a:prstGeom prst="roundRect">
            <a:avLst>
              <a:gd name="adj" fmla="val 6403"/>
            </a:avLst>
          </a:prstGeom>
          <a:solidFill>
            <a:schemeClr val="accent3"/>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no-NO" sz="1400" b="1" i="0" u="none" strike="noStrike" cap="none">
                <a:solidFill>
                  <a:srgbClr val="000000"/>
                </a:solidFill>
                <a:latin typeface="Arial"/>
                <a:ea typeface="Arial"/>
                <a:cs typeface="Arial"/>
                <a:sym typeface="Arial"/>
              </a:rPr>
              <a:t>Teknik</a:t>
            </a:r>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Designa en robot</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Programmera roboten</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Presentera design och programmering på turneringsdagen</a:t>
            </a:r>
            <a:br>
              <a:rPr lang="no-NO" sz="1000" b="0" i="0" u="none" strike="noStrike" cap="none">
                <a:solidFill>
                  <a:srgbClr val="000000"/>
                </a:solidFill>
                <a:latin typeface="Arial"/>
                <a:ea typeface="Arial"/>
                <a:cs typeface="Arial"/>
                <a:sym typeface="Arial"/>
              </a:rPr>
            </a:b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grpSp>
        <p:nvGrpSpPr>
          <p:cNvPr id="227" name="Google Shape;227;p3"/>
          <p:cNvGrpSpPr/>
          <p:nvPr/>
        </p:nvGrpSpPr>
        <p:grpSpPr>
          <a:xfrm>
            <a:off x="3248248" y="1576169"/>
            <a:ext cx="477217" cy="481620"/>
            <a:chOff x="4002810" y="4294423"/>
            <a:chExt cx="357439" cy="360764"/>
          </a:xfrm>
        </p:grpSpPr>
        <p:sp>
          <p:nvSpPr>
            <p:cNvPr id="228" name="Google Shape;228;p3"/>
            <p:cNvSpPr/>
            <p:nvPr/>
          </p:nvSpPr>
          <p:spPr>
            <a:xfrm>
              <a:off x="4002810" y="4431367"/>
              <a:ext cx="193760" cy="223820"/>
            </a:xfrm>
            <a:custGeom>
              <a:avLst/>
              <a:gdLst/>
              <a:ahLst/>
              <a:cxnLst/>
              <a:rect l="l" t="t" r="r" b="b"/>
              <a:pathLst>
                <a:path w="9733" h="11243" extrusionOk="0">
                  <a:moveTo>
                    <a:pt x="1847" y="1"/>
                  </a:moveTo>
                  <a:lnTo>
                    <a:pt x="1175" y="168"/>
                  </a:lnTo>
                  <a:lnTo>
                    <a:pt x="504" y="504"/>
                  </a:lnTo>
                  <a:lnTo>
                    <a:pt x="1" y="1175"/>
                  </a:lnTo>
                  <a:lnTo>
                    <a:pt x="1" y="2014"/>
                  </a:lnTo>
                  <a:lnTo>
                    <a:pt x="1" y="10739"/>
                  </a:lnTo>
                  <a:lnTo>
                    <a:pt x="1" y="11075"/>
                  </a:lnTo>
                  <a:lnTo>
                    <a:pt x="337" y="11243"/>
                  </a:lnTo>
                  <a:lnTo>
                    <a:pt x="672" y="11075"/>
                  </a:lnTo>
                  <a:lnTo>
                    <a:pt x="672" y="10739"/>
                  </a:lnTo>
                  <a:lnTo>
                    <a:pt x="672" y="2014"/>
                  </a:lnTo>
                  <a:lnTo>
                    <a:pt x="840" y="1511"/>
                  </a:lnTo>
                  <a:lnTo>
                    <a:pt x="1008" y="1175"/>
                  </a:lnTo>
                  <a:lnTo>
                    <a:pt x="1511" y="840"/>
                  </a:lnTo>
                  <a:lnTo>
                    <a:pt x="8223" y="840"/>
                  </a:lnTo>
                  <a:lnTo>
                    <a:pt x="8558" y="1175"/>
                  </a:lnTo>
                  <a:lnTo>
                    <a:pt x="8894" y="1511"/>
                  </a:lnTo>
                  <a:lnTo>
                    <a:pt x="8894" y="2014"/>
                  </a:lnTo>
                  <a:lnTo>
                    <a:pt x="8894" y="10739"/>
                  </a:lnTo>
                  <a:lnTo>
                    <a:pt x="9062" y="11075"/>
                  </a:lnTo>
                  <a:lnTo>
                    <a:pt x="9397" y="11243"/>
                  </a:lnTo>
                  <a:lnTo>
                    <a:pt x="9565" y="11075"/>
                  </a:lnTo>
                  <a:lnTo>
                    <a:pt x="9733" y="10739"/>
                  </a:lnTo>
                  <a:lnTo>
                    <a:pt x="9733" y="2014"/>
                  </a:lnTo>
                  <a:lnTo>
                    <a:pt x="9565" y="1175"/>
                  </a:lnTo>
                  <a:lnTo>
                    <a:pt x="9229" y="504"/>
                  </a:lnTo>
                  <a:lnTo>
                    <a:pt x="8558" y="168"/>
                  </a:lnTo>
                  <a:lnTo>
                    <a:pt x="7887"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3"/>
            <p:cNvSpPr/>
            <p:nvPr/>
          </p:nvSpPr>
          <p:spPr>
            <a:xfrm>
              <a:off x="4002810" y="4534926"/>
              <a:ext cx="193760" cy="16722"/>
            </a:xfrm>
            <a:custGeom>
              <a:avLst/>
              <a:gdLst/>
              <a:ahLst/>
              <a:cxnLst/>
              <a:rect l="l" t="t" r="r" b="b"/>
              <a:pathLst>
                <a:path w="9733" h="840" extrusionOk="0">
                  <a:moveTo>
                    <a:pt x="337" y="0"/>
                  </a:moveTo>
                  <a:lnTo>
                    <a:pt x="1" y="168"/>
                  </a:lnTo>
                  <a:lnTo>
                    <a:pt x="1" y="336"/>
                  </a:lnTo>
                  <a:lnTo>
                    <a:pt x="1" y="671"/>
                  </a:lnTo>
                  <a:lnTo>
                    <a:pt x="337" y="839"/>
                  </a:lnTo>
                  <a:lnTo>
                    <a:pt x="9397" y="839"/>
                  </a:lnTo>
                  <a:lnTo>
                    <a:pt x="9565" y="671"/>
                  </a:lnTo>
                  <a:lnTo>
                    <a:pt x="9733" y="336"/>
                  </a:lnTo>
                  <a:lnTo>
                    <a:pt x="9565" y="168"/>
                  </a:lnTo>
                  <a:lnTo>
                    <a:pt x="939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0" name="Google Shape;230;p3"/>
            <p:cNvSpPr/>
            <p:nvPr/>
          </p:nvSpPr>
          <p:spPr>
            <a:xfrm>
              <a:off x="4039560" y="4381260"/>
              <a:ext cx="23411" cy="66829"/>
            </a:xfrm>
            <a:custGeom>
              <a:avLst/>
              <a:gdLst/>
              <a:ahLst/>
              <a:cxnLst/>
              <a:rect l="l" t="t" r="r" b="b"/>
              <a:pathLst>
                <a:path w="1176" h="3357" extrusionOk="0">
                  <a:moveTo>
                    <a:pt x="336" y="1"/>
                  </a:moveTo>
                  <a:lnTo>
                    <a:pt x="1" y="168"/>
                  </a:lnTo>
                  <a:lnTo>
                    <a:pt x="1" y="504"/>
                  </a:lnTo>
                  <a:lnTo>
                    <a:pt x="504" y="3021"/>
                  </a:lnTo>
                  <a:lnTo>
                    <a:pt x="672" y="3189"/>
                  </a:lnTo>
                  <a:lnTo>
                    <a:pt x="840" y="3357"/>
                  </a:lnTo>
                  <a:lnTo>
                    <a:pt x="1007" y="3357"/>
                  </a:lnTo>
                  <a:lnTo>
                    <a:pt x="1175" y="3189"/>
                  </a:lnTo>
                  <a:lnTo>
                    <a:pt x="1175" y="2853"/>
                  </a:lnTo>
                  <a:lnTo>
                    <a:pt x="840" y="336"/>
                  </a:lnTo>
                  <a:lnTo>
                    <a:pt x="672" y="168"/>
                  </a:lnTo>
                  <a:lnTo>
                    <a:pt x="336"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3"/>
            <p:cNvSpPr/>
            <p:nvPr/>
          </p:nvSpPr>
          <p:spPr>
            <a:xfrm>
              <a:off x="4049593" y="4481474"/>
              <a:ext cx="13378" cy="23391"/>
            </a:xfrm>
            <a:custGeom>
              <a:avLst/>
              <a:gdLst/>
              <a:ahLst/>
              <a:cxnLst/>
              <a:rect l="l" t="t" r="r" b="b"/>
              <a:pathLst>
                <a:path w="672" h="1175" extrusionOk="0">
                  <a:moveTo>
                    <a:pt x="671" y="0"/>
                  </a:moveTo>
                  <a:lnTo>
                    <a:pt x="168" y="168"/>
                  </a:lnTo>
                  <a:lnTo>
                    <a:pt x="0" y="504"/>
                  </a:lnTo>
                  <a:lnTo>
                    <a:pt x="168" y="1007"/>
                  </a:lnTo>
                  <a:lnTo>
                    <a:pt x="671" y="1175"/>
                  </a:lnTo>
                  <a:lnTo>
                    <a:pt x="67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3"/>
            <p:cNvSpPr/>
            <p:nvPr/>
          </p:nvSpPr>
          <p:spPr>
            <a:xfrm>
              <a:off x="4062951" y="4481474"/>
              <a:ext cx="13378" cy="23391"/>
            </a:xfrm>
            <a:custGeom>
              <a:avLst/>
              <a:gdLst/>
              <a:ahLst/>
              <a:cxnLst/>
              <a:rect l="l" t="t" r="r" b="b"/>
              <a:pathLst>
                <a:path w="672" h="1175" extrusionOk="0">
                  <a:moveTo>
                    <a:pt x="0" y="0"/>
                  </a:moveTo>
                  <a:lnTo>
                    <a:pt x="0" y="1175"/>
                  </a:lnTo>
                  <a:lnTo>
                    <a:pt x="336" y="1007"/>
                  </a:lnTo>
                  <a:lnTo>
                    <a:pt x="671" y="504"/>
                  </a:lnTo>
                  <a:lnTo>
                    <a:pt x="336" y="168"/>
                  </a:lnTo>
                  <a:lnTo>
                    <a:pt x="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3"/>
            <p:cNvSpPr/>
            <p:nvPr/>
          </p:nvSpPr>
          <p:spPr>
            <a:xfrm>
              <a:off x="4119727" y="4481474"/>
              <a:ext cx="13378" cy="23391"/>
            </a:xfrm>
            <a:custGeom>
              <a:avLst/>
              <a:gdLst/>
              <a:ahLst/>
              <a:cxnLst/>
              <a:rect l="l" t="t" r="r" b="b"/>
              <a:pathLst>
                <a:path w="672" h="1175" extrusionOk="0">
                  <a:moveTo>
                    <a:pt x="672" y="0"/>
                  </a:moveTo>
                  <a:lnTo>
                    <a:pt x="168" y="168"/>
                  </a:lnTo>
                  <a:lnTo>
                    <a:pt x="1" y="504"/>
                  </a:lnTo>
                  <a:lnTo>
                    <a:pt x="168" y="1007"/>
                  </a:lnTo>
                  <a:lnTo>
                    <a:pt x="672" y="1175"/>
                  </a:lnTo>
                  <a:lnTo>
                    <a:pt x="67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4" name="Google Shape;234;p3"/>
            <p:cNvSpPr/>
            <p:nvPr/>
          </p:nvSpPr>
          <p:spPr>
            <a:xfrm>
              <a:off x="4133085" y="4481474"/>
              <a:ext cx="10053" cy="23391"/>
            </a:xfrm>
            <a:custGeom>
              <a:avLst/>
              <a:gdLst/>
              <a:ahLst/>
              <a:cxnLst/>
              <a:rect l="l" t="t" r="r" b="b"/>
              <a:pathLst>
                <a:path w="505" h="1175" extrusionOk="0">
                  <a:moveTo>
                    <a:pt x="1" y="0"/>
                  </a:moveTo>
                  <a:lnTo>
                    <a:pt x="1" y="1175"/>
                  </a:lnTo>
                  <a:lnTo>
                    <a:pt x="336" y="1007"/>
                  </a:lnTo>
                  <a:lnTo>
                    <a:pt x="504" y="504"/>
                  </a:lnTo>
                  <a:lnTo>
                    <a:pt x="336" y="168"/>
                  </a:lnTo>
                  <a:lnTo>
                    <a:pt x="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3"/>
            <p:cNvSpPr/>
            <p:nvPr/>
          </p:nvSpPr>
          <p:spPr>
            <a:xfrm>
              <a:off x="4203239" y="4294423"/>
              <a:ext cx="157010" cy="153666"/>
            </a:xfrm>
            <a:custGeom>
              <a:avLst/>
              <a:gdLst/>
              <a:ahLst/>
              <a:cxnLst/>
              <a:rect l="l" t="t" r="r" b="b"/>
              <a:pathLst>
                <a:path w="7887" h="7719" extrusionOk="0">
                  <a:moveTo>
                    <a:pt x="5538" y="1007"/>
                  </a:moveTo>
                  <a:lnTo>
                    <a:pt x="6041" y="1342"/>
                  </a:lnTo>
                  <a:lnTo>
                    <a:pt x="6377" y="1678"/>
                  </a:lnTo>
                  <a:lnTo>
                    <a:pt x="6880" y="2517"/>
                  </a:lnTo>
                  <a:lnTo>
                    <a:pt x="7048" y="3356"/>
                  </a:lnTo>
                  <a:lnTo>
                    <a:pt x="7048" y="4363"/>
                  </a:lnTo>
                  <a:lnTo>
                    <a:pt x="6712" y="5202"/>
                  </a:lnTo>
                  <a:lnTo>
                    <a:pt x="6209" y="5873"/>
                  </a:lnTo>
                  <a:lnTo>
                    <a:pt x="5538" y="6544"/>
                  </a:lnTo>
                  <a:lnTo>
                    <a:pt x="4699" y="6712"/>
                  </a:lnTo>
                  <a:lnTo>
                    <a:pt x="4027" y="6880"/>
                  </a:lnTo>
                  <a:lnTo>
                    <a:pt x="3188" y="6712"/>
                  </a:lnTo>
                  <a:lnTo>
                    <a:pt x="2350" y="6544"/>
                  </a:lnTo>
                  <a:lnTo>
                    <a:pt x="1678" y="5873"/>
                  </a:lnTo>
                  <a:lnTo>
                    <a:pt x="1175" y="5202"/>
                  </a:lnTo>
                  <a:lnTo>
                    <a:pt x="839" y="4363"/>
                  </a:lnTo>
                  <a:lnTo>
                    <a:pt x="839" y="3356"/>
                  </a:lnTo>
                  <a:lnTo>
                    <a:pt x="1007" y="2517"/>
                  </a:lnTo>
                  <a:lnTo>
                    <a:pt x="1511" y="1678"/>
                  </a:lnTo>
                  <a:lnTo>
                    <a:pt x="1846" y="1342"/>
                  </a:lnTo>
                  <a:lnTo>
                    <a:pt x="2350" y="1007"/>
                  </a:lnTo>
                  <a:lnTo>
                    <a:pt x="2350" y="3356"/>
                  </a:lnTo>
                  <a:lnTo>
                    <a:pt x="2517" y="3859"/>
                  </a:lnTo>
                  <a:lnTo>
                    <a:pt x="2853" y="4363"/>
                  </a:lnTo>
                  <a:lnTo>
                    <a:pt x="3356" y="4698"/>
                  </a:lnTo>
                  <a:lnTo>
                    <a:pt x="4027" y="4866"/>
                  </a:lnTo>
                  <a:lnTo>
                    <a:pt x="4531" y="4698"/>
                  </a:lnTo>
                  <a:lnTo>
                    <a:pt x="5034" y="4363"/>
                  </a:lnTo>
                  <a:lnTo>
                    <a:pt x="5370" y="3859"/>
                  </a:lnTo>
                  <a:lnTo>
                    <a:pt x="5538" y="3356"/>
                  </a:lnTo>
                  <a:lnTo>
                    <a:pt x="5538" y="1007"/>
                  </a:lnTo>
                  <a:close/>
                  <a:moveTo>
                    <a:pt x="2685" y="0"/>
                  </a:moveTo>
                  <a:lnTo>
                    <a:pt x="1678" y="504"/>
                  </a:lnTo>
                  <a:lnTo>
                    <a:pt x="839" y="1175"/>
                  </a:lnTo>
                  <a:lnTo>
                    <a:pt x="336" y="2181"/>
                  </a:lnTo>
                  <a:lnTo>
                    <a:pt x="0" y="3356"/>
                  </a:lnTo>
                  <a:lnTo>
                    <a:pt x="0" y="4530"/>
                  </a:lnTo>
                  <a:lnTo>
                    <a:pt x="336" y="5537"/>
                  </a:lnTo>
                  <a:lnTo>
                    <a:pt x="1007" y="6544"/>
                  </a:lnTo>
                  <a:lnTo>
                    <a:pt x="2014" y="7215"/>
                  </a:lnTo>
                  <a:lnTo>
                    <a:pt x="2853" y="7551"/>
                  </a:lnTo>
                  <a:lnTo>
                    <a:pt x="4027" y="7719"/>
                  </a:lnTo>
                  <a:lnTo>
                    <a:pt x="5034" y="7551"/>
                  </a:lnTo>
                  <a:lnTo>
                    <a:pt x="5873" y="7215"/>
                  </a:lnTo>
                  <a:lnTo>
                    <a:pt x="6880" y="6544"/>
                  </a:lnTo>
                  <a:lnTo>
                    <a:pt x="7551" y="5537"/>
                  </a:lnTo>
                  <a:lnTo>
                    <a:pt x="7887" y="4530"/>
                  </a:lnTo>
                  <a:lnTo>
                    <a:pt x="7887" y="3356"/>
                  </a:lnTo>
                  <a:lnTo>
                    <a:pt x="7551" y="2181"/>
                  </a:lnTo>
                  <a:lnTo>
                    <a:pt x="7048" y="1175"/>
                  </a:lnTo>
                  <a:lnTo>
                    <a:pt x="6209" y="504"/>
                  </a:lnTo>
                  <a:lnTo>
                    <a:pt x="5202" y="0"/>
                  </a:lnTo>
                  <a:lnTo>
                    <a:pt x="4866" y="0"/>
                  </a:lnTo>
                  <a:lnTo>
                    <a:pt x="4699" y="336"/>
                  </a:lnTo>
                  <a:lnTo>
                    <a:pt x="4699" y="3356"/>
                  </a:lnTo>
                  <a:lnTo>
                    <a:pt x="4531" y="3524"/>
                  </a:lnTo>
                  <a:lnTo>
                    <a:pt x="4531" y="3859"/>
                  </a:lnTo>
                  <a:lnTo>
                    <a:pt x="4195" y="4027"/>
                  </a:lnTo>
                  <a:lnTo>
                    <a:pt x="3692" y="4027"/>
                  </a:lnTo>
                  <a:lnTo>
                    <a:pt x="3524" y="3859"/>
                  </a:lnTo>
                  <a:lnTo>
                    <a:pt x="3356" y="3524"/>
                  </a:lnTo>
                  <a:lnTo>
                    <a:pt x="3188" y="3356"/>
                  </a:lnTo>
                  <a:lnTo>
                    <a:pt x="3188" y="336"/>
                  </a:lnTo>
                  <a:lnTo>
                    <a:pt x="302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6" name="Google Shape;236;p3"/>
            <p:cNvSpPr/>
            <p:nvPr/>
          </p:nvSpPr>
          <p:spPr>
            <a:xfrm>
              <a:off x="4179848" y="4585013"/>
              <a:ext cx="80187" cy="36769"/>
            </a:xfrm>
            <a:custGeom>
              <a:avLst/>
              <a:gdLst/>
              <a:ahLst/>
              <a:cxnLst/>
              <a:rect l="l" t="t" r="r" b="b"/>
              <a:pathLst>
                <a:path w="4028" h="1847" extrusionOk="0">
                  <a:moveTo>
                    <a:pt x="336" y="1"/>
                  </a:moveTo>
                  <a:lnTo>
                    <a:pt x="1" y="337"/>
                  </a:lnTo>
                  <a:lnTo>
                    <a:pt x="169" y="672"/>
                  </a:lnTo>
                  <a:lnTo>
                    <a:pt x="336" y="840"/>
                  </a:lnTo>
                  <a:lnTo>
                    <a:pt x="3021" y="1679"/>
                  </a:lnTo>
                  <a:lnTo>
                    <a:pt x="3357" y="1847"/>
                  </a:lnTo>
                  <a:lnTo>
                    <a:pt x="3860" y="1679"/>
                  </a:lnTo>
                  <a:lnTo>
                    <a:pt x="4028" y="1511"/>
                  </a:lnTo>
                  <a:lnTo>
                    <a:pt x="4028" y="1176"/>
                  </a:lnTo>
                  <a:lnTo>
                    <a:pt x="3860" y="1008"/>
                  </a:lnTo>
                  <a:lnTo>
                    <a:pt x="3189" y="1008"/>
                  </a:lnTo>
                  <a:lnTo>
                    <a:pt x="504"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3"/>
            <p:cNvSpPr/>
            <p:nvPr/>
          </p:nvSpPr>
          <p:spPr>
            <a:xfrm>
              <a:off x="4179848" y="4544939"/>
              <a:ext cx="80187" cy="40094"/>
            </a:xfrm>
            <a:custGeom>
              <a:avLst/>
              <a:gdLst/>
              <a:ahLst/>
              <a:cxnLst/>
              <a:rect l="l" t="t" r="r" b="b"/>
              <a:pathLst>
                <a:path w="4028" h="2014" extrusionOk="0">
                  <a:moveTo>
                    <a:pt x="336" y="0"/>
                  </a:moveTo>
                  <a:lnTo>
                    <a:pt x="1" y="168"/>
                  </a:lnTo>
                  <a:lnTo>
                    <a:pt x="169" y="504"/>
                  </a:lnTo>
                  <a:lnTo>
                    <a:pt x="336" y="672"/>
                  </a:lnTo>
                  <a:lnTo>
                    <a:pt x="3525" y="1846"/>
                  </a:lnTo>
                  <a:lnTo>
                    <a:pt x="3692" y="2014"/>
                  </a:lnTo>
                  <a:lnTo>
                    <a:pt x="3860" y="1846"/>
                  </a:lnTo>
                  <a:lnTo>
                    <a:pt x="4028" y="1678"/>
                  </a:lnTo>
                  <a:lnTo>
                    <a:pt x="4028" y="1343"/>
                  </a:lnTo>
                  <a:lnTo>
                    <a:pt x="3860" y="1175"/>
                  </a:lnTo>
                  <a:lnTo>
                    <a:pt x="67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8" name="Google Shape;238;p3"/>
            <p:cNvSpPr/>
            <p:nvPr/>
          </p:nvSpPr>
          <p:spPr>
            <a:xfrm>
              <a:off x="4253346" y="4428023"/>
              <a:ext cx="16722" cy="146997"/>
            </a:xfrm>
            <a:custGeom>
              <a:avLst/>
              <a:gdLst/>
              <a:ahLst/>
              <a:cxnLst/>
              <a:rect l="l" t="t" r="r" b="b"/>
              <a:pathLst>
                <a:path w="840" h="7384" extrusionOk="0">
                  <a:moveTo>
                    <a:pt x="504" y="1"/>
                  </a:moveTo>
                  <a:lnTo>
                    <a:pt x="168" y="169"/>
                  </a:lnTo>
                  <a:lnTo>
                    <a:pt x="168" y="504"/>
                  </a:lnTo>
                  <a:lnTo>
                    <a:pt x="0" y="6712"/>
                  </a:lnTo>
                  <a:lnTo>
                    <a:pt x="168" y="7048"/>
                  </a:lnTo>
                  <a:lnTo>
                    <a:pt x="168" y="7216"/>
                  </a:lnTo>
                  <a:lnTo>
                    <a:pt x="504" y="7384"/>
                  </a:lnTo>
                  <a:lnTo>
                    <a:pt x="671" y="7384"/>
                  </a:lnTo>
                  <a:lnTo>
                    <a:pt x="839" y="7216"/>
                  </a:lnTo>
                  <a:lnTo>
                    <a:pt x="839" y="6880"/>
                  </a:lnTo>
                  <a:lnTo>
                    <a:pt x="839" y="6712"/>
                  </a:lnTo>
                  <a:lnTo>
                    <a:pt x="839" y="504"/>
                  </a:lnTo>
                  <a:lnTo>
                    <a:pt x="839" y="169"/>
                  </a:lnTo>
                  <a:lnTo>
                    <a:pt x="504"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3"/>
            <p:cNvSpPr/>
            <p:nvPr/>
          </p:nvSpPr>
          <p:spPr>
            <a:xfrm>
              <a:off x="4293420" y="4428023"/>
              <a:ext cx="16722" cy="146997"/>
            </a:xfrm>
            <a:custGeom>
              <a:avLst/>
              <a:gdLst/>
              <a:ahLst/>
              <a:cxnLst/>
              <a:rect l="l" t="t" r="r" b="b"/>
              <a:pathLst>
                <a:path w="840" h="7384" extrusionOk="0">
                  <a:moveTo>
                    <a:pt x="336" y="1"/>
                  </a:moveTo>
                  <a:lnTo>
                    <a:pt x="169" y="169"/>
                  </a:lnTo>
                  <a:lnTo>
                    <a:pt x="1" y="504"/>
                  </a:lnTo>
                  <a:lnTo>
                    <a:pt x="1" y="6712"/>
                  </a:lnTo>
                  <a:lnTo>
                    <a:pt x="1" y="6880"/>
                  </a:lnTo>
                  <a:lnTo>
                    <a:pt x="1" y="7216"/>
                  </a:lnTo>
                  <a:lnTo>
                    <a:pt x="169" y="7384"/>
                  </a:lnTo>
                  <a:lnTo>
                    <a:pt x="336" y="7384"/>
                  </a:lnTo>
                  <a:lnTo>
                    <a:pt x="504" y="7216"/>
                  </a:lnTo>
                  <a:lnTo>
                    <a:pt x="672" y="7048"/>
                  </a:lnTo>
                  <a:lnTo>
                    <a:pt x="672" y="6712"/>
                  </a:lnTo>
                  <a:lnTo>
                    <a:pt x="840" y="504"/>
                  </a:lnTo>
                  <a:lnTo>
                    <a:pt x="672" y="169"/>
                  </a:lnTo>
                  <a:lnTo>
                    <a:pt x="336"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3"/>
            <p:cNvSpPr/>
            <p:nvPr/>
          </p:nvSpPr>
          <p:spPr>
            <a:xfrm>
              <a:off x="4239988" y="4551628"/>
              <a:ext cx="83512" cy="83512"/>
            </a:xfrm>
            <a:custGeom>
              <a:avLst/>
              <a:gdLst/>
              <a:ahLst/>
              <a:cxnLst/>
              <a:rect l="l" t="t" r="r" b="b"/>
              <a:pathLst>
                <a:path w="4195" h="4195" extrusionOk="0">
                  <a:moveTo>
                    <a:pt x="2014" y="839"/>
                  </a:moveTo>
                  <a:lnTo>
                    <a:pt x="2517" y="1007"/>
                  </a:lnTo>
                  <a:lnTo>
                    <a:pt x="3020" y="1175"/>
                  </a:lnTo>
                  <a:lnTo>
                    <a:pt x="3188" y="1678"/>
                  </a:lnTo>
                  <a:lnTo>
                    <a:pt x="3356" y="2181"/>
                  </a:lnTo>
                  <a:lnTo>
                    <a:pt x="3188" y="2685"/>
                  </a:lnTo>
                  <a:lnTo>
                    <a:pt x="3020" y="3020"/>
                  </a:lnTo>
                  <a:lnTo>
                    <a:pt x="2517" y="3356"/>
                  </a:lnTo>
                  <a:lnTo>
                    <a:pt x="1510" y="3356"/>
                  </a:lnTo>
                  <a:lnTo>
                    <a:pt x="1175" y="3020"/>
                  </a:lnTo>
                  <a:lnTo>
                    <a:pt x="839" y="2685"/>
                  </a:lnTo>
                  <a:lnTo>
                    <a:pt x="839" y="2181"/>
                  </a:lnTo>
                  <a:lnTo>
                    <a:pt x="839" y="1678"/>
                  </a:lnTo>
                  <a:lnTo>
                    <a:pt x="1175" y="1175"/>
                  </a:lnTo>
                  <a:lnTo>
                    <a:pt x="1510" y="1007"/>
                  </a:lnTo>
                  <a:lnTo>
                    <a:pt x="2014" y="839"/>
                  </a:lnTo>
                  <a:close/>
                  <a:moveTo>
                    <a:pt x="2014" y="0"/>
                  </a:moveTo>
                  <a:lnTo>
                    <a:pt x="1342" y="168"/>
                  </a:lnTo>
                  <a:lnTo>
                    <a:pt x="671" y="671"/>
                  </a:lnTo>
                  <a:lnTo>
                    <a:pt x="168" y="1342"/>
                  </a:lnTo>
                  <a:lnTo>
                    <a:pt x="0" y="2181"/>
                  </a:lnTo>
                  <a:lnTo>
                    <a:pt x="168" y="2853"/>
                  </a:lnTo>
                  <a:lnTo>
                    <a:pt x="671" y="3524"/>
                  </a:lnTo>
                  <a:lnTo>
                    <a:pt x="1342" y="4027"/>
                  </a:lnTo>
                  <a:lnTo>
                    <a:pt x="2014" y="4195"/>
                  </a:lnTo>
                  <a:lnTo>
                    <a:pt x="2853" y="4027"/>
                  </a:lnTo>
                  <a:lnTo>
                    <a:pt x="3524" y="3524"/>
                  </a:lnTo>
                  <a:lnTo>
                    <a:pt x="4027" y="2853"/>
                  </a:lnTo>
                  <a:lnTo>
                    <a:pt x="4195" y="2181"/>
                  </a:lnTo>
                  <a:lnTo>
                    <a:pt x="4027" y="1342"/>
                  </a:lnTo>
                  <a:lnTo>
                    <a:pt x="3524" y="671"/>
                  </a:lnTo>
                  <a:lnTo>
                    <a:pt x="2853" y="168"/>
                  </a:lnTo>
                  <a:lnTo>
                    <a:pt x="2014"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3"/>
            <p:cNvSpPr/>
            <p:nvPr/>
          </p:nvSpPr>
          <p:spPr>
            <a:xfrm>
              <a:off x="4046249" y="4575000"/>
              <a:ext cx="106903" cy="80187"/>
            </a:xfrm>
            <a:custGeom>
              <a:avLst/>
              <a:gdLst/>
              <a:ahLst/>
              <a:cxnLst/>
              <a:rect l="l" t="t" r="r" b="b"/>
              <a:pathLst>
                <a:path w="5370" h="4028" extrusionOk="0">
                  <a:moveTo>
                    <a:pt x="504" y="1"/>
                  </a:moveTo>
                  <a:lnTo>
                    <a:pt x="168" y="168"/>
                  </a:lnTo>
                  <a:lnTo>
                    <a:pt x="0" y="336"/>
                  </a:lnTo>
                  <a:lnTo>
                    <a:pt x="0" y="3524"/>
                  </a:lnTo>
                  <a:lnTo>
                    <a:pt x="168" y="3860"/>
                  </a:lnTo>
                  <a:lnTo>
                    <a:pt x="504" y="4028"/>
                  </a:lnTo>
                  <a:lnTo>
                    <a:pt x="671" y="3860"/>
                  </a:lnTo>
                  <a:lnTo>
                    <a:pt x="839" y="3524"/>
                  </a:lnTo>
                  <a:lnTo>
                    <a:pt x="839" y="840"/>
                  </a:lnTo>
                  <a:lnTo>
                    <a:pt x="4531" y="840"/>
                  </a:lnTo>
                  <a:lnTo>
                    <a:pt x="4531" y="3524"/>
                  </a:lnTo>
                  <a:lnTo>
                    <a:pt x="4698" y="3860"/>
                  </a:lnTo>
                  <a:lnTo>
                    <a:pt x="4866" y="4028"/>
                  </a:lnTo>
                  <a:lnTo>
                    <a:pt x="5202" y="3860"/>
                  </a:lnTo>
                  <a:lnTo>
                    <a:pt x="5370" y="3524"/>
                  </a:lnTo>
                  <a:lnTo>
                    <a:pt x="5370" y="336"/>
                  </a:lnTo>
                  <a:lnTo>
                    <a:pt x="5202" y="168"/>
                  </a:lnTo>
                  <a:lnTo>
                    <a:pt x="4866"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2" name="Google Shape;242;p3"/>
            <p:cNvSpPr/>
            <p:nvPr/>
          </p:nvSpPr>
          <p:spPr>
            <a:xfrm>
              <a:off x="4046249" y="4611749"/>
              <a:ext cx="106903" cy="16722"/>
            </a:xfrm>
            <a:custGeom>
              <a:avLst/>
              <a:gdLst/>
              <a:ahLst/>
              <a:cxnLst/>
              <a:rect l="l" t="t" r="r" b="b"/>
              <a:pathLst>
                <a:path w="5370" h="840" extrusionOk="0">
                  <a:moveTo>
                    <a:pt x="504" y="0"/>
                  </a:moveTo>
                  <a:lnTo>
                    <a:pt x="168" y="168"/>
                  </a:lnTo>
                  <a:lnTo>
                    <a:pt x="0" y="504"/>
                  </a:lnTo>
                  <a:lnTo>
                    <a:pt x="168" y="671"/>
                  </a:lnTo>
                  <a:lnTo>
                    <a:pt x="504" y="839"/>
                  </a:lnTo>
                  <a:lnTo>
                    <a:pt x="4866" y="839"/>
                  </a:lnTo>
                  <a:lnTo>
                    <a:pt x="5202" y="671"/>
                  </a:lnTo>
                  <a:lnTo>
                    <a:pt x="5370" y="504"/>
                  </a:lnTo>
                  <a:lnTo>
                    <a:pt x="5202" y="168"/>
                  </a:lnTo>
                  <a:lnTo>
                    <a:pt x="4866"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3"/>
            <p:cNvSpPr/>
            <p:nvPr/>
          </p:nvSpPr>
          <p:spPr>
            <a:xfrm>
              <a:off x="4133085" y="4381260"/>
              <a:ext cx="23411" cy="66829"/>
            </a:xfrm>
            <a:custGeom>
              <a:avLst/>
              <a:gdLst/>
              <a:ahLst/>
              <a:cxnLst/>
              <a:rect l="l" t="t" r="r" b="b"/>
              <a:pathLst>
                <a:path w="1176" h="3357" extrusionOk="0">
                  <a:moveTo>
                    <a:pt x="840" y="1"/>
                  </a:moveTo>
                  <a:lnTo>
                    <a:pt x="672" y="168"/>
                  </a:lnTo>
                  <a:lnTo>
                    <a:pt x="504" y="336"/>
                  </a:lnTo>
                  <a:lnTo>
                    <a:pt x="1" y="2853"/>
                  </a:lnTo>
                  <a:lnTo>
                    <a:pt x="1" y="3189"/>
                  </a:lnTo>
                  <a:lnTo>
                    <a:pt x="336" y="3357"/>
                  </a:lnTo>
                  <a:lnTo>
                    <a:pt x="672" y="3189"/>
                  </a:lnTo>
                  <a:lnTo>
                    <a:pt x="840" y="3021"/>
                  </a:lnTo>
                  <a:lnTo>
                    <a:pt x="1175" y="504"/>
                  </a:lnTo>
                  <a:lnTo>
                    <a:pt x="1175" y="168"/>
                  </a:lnTo>
                  <a:lnTo>
                    <a:pt x="840"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44" name="Google Shape;244;p3"/>
          <p:cNvSpPr/>
          <p:nvPr/>
        </p:nvSpPr>
        <p:spPr>
          <a:xfrm>
            <a:off x="4643250" y="1474550"/>
            <a:ext cx="2057100" cy="3007200"/>
          </a:xfrm>
          <a:prstGeom prst="roundRect">
            <a:avLst>
              <a:gd name="adj" fmla="val 6403"/>
            </a:avLst>
          </a:prstGeom>
          <a:solidFill>
            <a:srgbClr val="BFB0FE"/>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no-NO" sz="1400" b="1" i="0" u="none" strike="noStrike" cap="none">
                <a:solidFill>
                  <a:srgbClr val="000000"/>
                </a:solidFill>
                <a:latin typeface="Arial"/>
                <a:ea typeface="Arial"/>
                <a:cs typeface="Arial"/>
                <a:sym typeface="Arial"/>
              </a:rPr>
              <a:t>Robot­tävling</a:t>
            </a:r>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Köra roboten på robotbanan under övning och på tävlingsdagen</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Minst tre matcher</a:t>
            </a:r>
            <a:endParaRPr/>
          </a:p>
          <a:p>
            <a:pPr marL="244800" marR="0" lvl="0" indent="-113899" algn="l" rtl="0">
              <a:lnSpc>
                <a:spcPct val="115000"/>
              </a:lnSpc>
              <a:spcBef>
                <a:spcPts val="0"/>
              </a:spcBef>
              <a:spcAft>
                <a:spcPts val="0"/>
              </a:spcAft>
              <a:buClr>
                <a:srgbClr val="000000"/>
              </a:buClr>
              <a:buSzPts val="1000"/>
              <a:buFont typeface="Roboto Light"/>
              <a:buChar char="●"/>
            </a:pPr>
            <a:r>
              <a:rPr lang="no-NO" sz="1000" b="0" i="0" u="none" strike="noStrike" cap="none">
                <a:solidFill>
                  <a:srgbClr val="000000"/>
                </a:solidFill>
                <a:latin typeface="Arial"/>
                <a:ea typeface="Arial"/>
                <a:cs typeface="Arial"/>
                <a:sym typeface="Arial"/>
              </a:rPr>
              <a:t>Varje match är 2,5 minuter</a:t>
            </a:r>
            <a:br>
              <a:rPr lang="no-NO" sz="1000" b="0" i="0" u="none" strike="noStrike" cap="none">
                <a:solidFill>
                  <a:srgbClr val="000000"/>
                </a:solidFill>
                <a:latin typeface="Arial"/>
                <a:ea typeface="Arial"/>
                <a:cs typeface="Arial"/>
                <a:sym typeface="Arial"/>
              </a:rPr>
            </a:b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1000"/>
              <a:buFont typeface="Arial"/>
              <a:buNone/>
            </a:pPr>
            <a:endParaRPr sz="1000" b="0" i="0" u="none" strike="noStrike" cap="none">
              <a:solidFill>
                <a:srgbClr val="000000"/>
              </a:solidFill>
              <a:latin typeface="Arial"/>
              <a:ea typeface="Arial"/>
              <a:cs typeface="Arial"/>
              <a:sym typeface="Arial"/>
            </a:endParaRPr>
          </a:p>
        </p:txBody>
      </p:sp>
      <p:grpSp>
        <p:nvGrpSpPr>
          <p:cNvPr id="245" name="Google Shape;245;p3"/>
          <p:cNvGrpSpPr/>
          <p:nvPr/>
        </p:nvGrpSpPr>
        <p:grpSpPr>
          <a:xfrm>
            <a:off x="5479165" y="1576169"/>
            <a:ext cx="385277" cy="561808"/>
            <a:chOff x="3167731" y="4254330"/>
            <a:chExt cx="320690" cy="467667"/>
          </a:xfrm>
        </p:grpSpPr>
        <p:sp>
          <p:nvSpPr>
            <p:cNvPr id="246" name="Google Shape;246;p3"/>
            <p:cNvSpPr/>
            <p:nvPr/>
          </p:nvSpPr>
          <p:spPr>
            <a:xfrm>
              <a:off x="3287992" y="4311126"/>
              <a:ext cx="36769" cy="36749"/>
            </a:xfrm>
            <a:custGeom>
              <a:avLst/>
              <a:gdLst/>
              <a:ahLst/>
              <a:cxnLst/>
              <a:rect l="l" t="t" r="r" b="b"/>
              <a:pathLst>
                <a:path w="1847" h="1846" extrusionOk="0">
                  <a:moveTo>
                    <a:pt x="1175" y="671"/>
                  </a:moveTo>
                  <a:lnTo>
                    <a:pt x="1175" y="839"/>
                  </a:lnTo>
                  <a:lnTo>
                    <a:pt x="1175" y="1007"/>
                  </a:lnTo>
                  <a:lnTo>
                    <a:pt x="1007" y="1175"/>
                  </a:lnTo>
                  <a:lnTo>
                    <a:pt x="839" y="1007"/>
                  </a:lnTo>
                  <a:lnTo>
                    <a:pt x="672" y="839"/>
                  </a:lnTo>
                  <a:lnTo>
                    <a:pt x="839" y="671"/>
                  </a:lnTo>
                  <a:close/>
                  <a:moveTo>
                    <a:pt x="672" y="0"/>
                  </a:moveTo>
                  <a:lnTo>
                    <a:pt x="336" y="168"/>
                  </a:lnTo>
                  <a:lnTo>
                    <a:pt x="168" y="503"/>
                  </a:lnTo>
                  <a:lnTo>
                    <a:pt x="0" y="839"/>
                  </a:lnTo>
                  <a:lnTo>
                    <a:pt x="168" y="1175"/>
                  </a:lnTo>
                  <a:lnTo>
                    <a:pt x="336" y="1510"/>
                  </a:lnTo>
                  <a:lnTo>
                    <a:pt x="672" y="1678"/>
                  </a:lnTo>
                  <a:lnTo>
                    <a:pt x="1007" y="1846"/>
                  </a:lnTo>
                  <a:lnTo>
                    <a:pt x="1343" y="1678"/>
                  </a:lnTo>
                  <a:lnTo>
                    <a:pt x="1678" y="1510"/>
                  </a:lnTo>
                  <a:lnTo>
                    <a:pt x="1846" y="1175"/>
                  </a:lnTo>
                  <a:lnTo>
                    <a:pt x="1846" y="839"/>
                  </a:lnTo>
                  <a:lnTo>
                    <a:pt x="1846" y="503"/>
                  </a:lnTo>
                  <a:lnTo>
                    <a:pt x="1678" y="168"/>
                  </a:lnTo>
                  <a:lnTo>
                    <a:pt x="1343"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7" name="Google Shape;247;p3"/>
            <p:cNvSpPr/>
            <p:nvPr/>
          </p:nvSpPr>
          <p:spPr>
            <a:xfrm>
              <a:off x="3331410" y="4311126"/>
              <a:ext cx="36769" cy="36749"/>
            </a:xfrm>
            <a:custGeom>
              <a:avLst/>
              <a:gdLst/>
              <a:ahLst/>
              <a:cxnLst/>
              <a:rect l="l" t="t" r="r" b="b"/>
              <a:pathLst>
                <a:path w="1847" h="1846" extrusionOk="0">
                  <a:moveTo>
                    <a:pt x="1007" y="671"/>
                  </a:moveTo>
                  <a:lnTo>
                    <a:pt x="1175" y="839"/>
                  </a:lnTo>
                  <a:lnTo>
                    <a:pt x="1007" y="1007"/>
                  </a:lnTo>
                  <a:lnTo>
                    <a:pt x="840" y="1175"/>
                  </a:lnTo>
                  <a:lnTo>
                    <a:pt x="672" y="1007"/>
                  </a:lnTo>
                  <a:lnTo>
                    <a:pt x="672" y="839"/>
                  </a:lnTo>
                  <a:lnTo>
                    <a:pt x="672" y="671"/>
                  </a:lnTo>
                  <a:close/>
                  <a:moveTo>
                    <a:pt x="504" y="0"/>
                  </a:moveTo>
                  <a:lnTo>
                    <a:pt x="168" y="168"/>
                  </a:lnTo>
                  <a:lnTo>
                    <a:pt x="1" y="503"/>
                  </a:lnTo>
                  <a:lnTo>
                    <a:pt x="1" y="839"/>
                  </a:lnTo>
                  <a:lnTo>
                    <a:pt x="1" y="1175"/>
                  </a:lnTo>
                  <a:lnTo>
                    <a:pt x="168" y="1510"/>
                  </a:lnTo>
                  <a:lnTo>
                    <a:pt x="504" y="1678"/>
                  </a:lnTo>
                  <a:lnTo>
                    <a:pt x="840" y="1846"/>
                  </a:lnTo>
                  <a:lnTo>
                    <a:pt x="1175" y="1678"/>
                  </a:lnTo>
                  <a:lnTo>
                    <a:pt x="1511" y="1510"/>
                  </a:lnTo>
                  <a:lnTo>
                    <a:pt x="1679" y="1175"/>
                  </a:lnTo>
                  <a:lnTo>
                    <a:pt x="1846" y="839"/>
                  </a:lnTo>
                  <a:lnTo>
                    <a:pt x="1679" y="503"/>
                  </a:lnTo>
                  <a:lnTo>
                    <a:pt x="1511" y="168"/>
                  </a:lnTo>
                  <a:lnTo>
                    <a:pt x="1175"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8" name="Google Shape;248;p3"/>
            <p:cNvSpPr/>
            <p:nvPr/>
          </p:nvSpPr>
          <p:spPr>
            <a:xfrm>
              <a:off x="3267945" y="4291079"/>
              <a:ext cx="120281" cy="100234"/>
            </a:xfrm>
            <a:custGeom>
              <a:avLst/>
              <a:gdLst/>
              <a:ahLst/>
              <a:cxnLst/>
              <a:rect l="l" t="t" r="r" b="b"/>
              <a:pathLst>
                <a:path w="6042" h="5035" extrusionOk="0">
                  <a:moveTo>
                    <a:pt x="672" y="0"/>
                  </a:moveTo>
                  <a:lnTo>
                    <a:pt x="336" y="168"/>
                  </a:lnTo>
                  <a:lnTo>
                    <a:pt x="168" y="504"/>
                  </a:lnTo>
                  <a:lnTo>
                    <a:pt x="1" y="839"/>
                  </a:lnTo>
                  <a:lnTo>
                    <a:pt x="1" y="5034"/>
                  </a:lnTo>
                  <a:lnTo>
                    <a:pt x="672" y="5034"/>
                  </a:lnTo>
                  <a:lnTo>
                    <a:pt x="672" y="839"/>
                  </a:lnTo>
                  <a:lnTo>
                    <a:pt x="840" y="672"/>
                  </a:lnTo>
                  <a:lnTo>
                    <a:pt x="5202" y="672"/>
                  </a:lnTo>
                  <a:lnTo>
                    <a:pt x="5370" y="839"/>
                  </a:lnTo>
                  <a:lnTo>
                    <a:pt x="5370" y="5034"/>
                  </a:lnTo>
                  <a:lnTo>
                    <a:pt x="6041" y="5034"/>
                  </a:lnTo>
                  <a:lnTo>
                    <a:pt x="6041" y="839"/>
                  </a:lnTo>
                  <a:lnTo>
                    <a:pt x="5873" y="504"/>
                  </a:lnTo>
                  <a:lnTo>
                    <a:pt x="5706" y="168"/>
                  </a:lnTo>
                  <a:lnTo>
                    <a:pt x="537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3"/>
            <p:cNvSpPr/>
            <p:nvPr/>
          </p:nvSpPr>
          <p:spPr>
            <a:xfrm>
              <a:off x="3291336" y="4254330"/>
              <a:ext cx="73498" cy="40114"/>
            </a:xfrm>
            <a:custGeom>
              <a:avLst/>
              <a:gdLst/>
              <a:ahLst/>
              <a:cxnLst/>
              <a:rect l="l" t="t" r="r" b="b"/>
              <a:pathLst>
                <a:path w="3692" h="2015" extrusionOk="0">
                  <a:moveTo>
                    <a:pt x="1846" y="1"/>
                  </a:moveTo>
                  <a:lnTo>
                    <a:pt x="1175" y="168"/>
                  </a:lnTo>
                  <a:lnTo>
                    <a:pt x="504" y="504"/>
                  </a:lnTo>
                  <a:lnTo>
                    <a:pt x="168" y="1175"/>
                  </a:lnTo>
                  <a:lnTo>
                    <a:pt x="0" y="2014"/>
                  </a:lnTo>
                  <a:lnTo>
                    <a:pt x="671" y="2014"/>
                  </a:lnTo>
                  <a:lnTo>
                    <a:pt x="839" y="1511"/>
                  </a:lnTo>
                  <a:lnTo>
                    <a:pt x="1007" y="1007"/>
                  </a:lnTo>
                  <a:lnTo>
                    <a:pt x="1343" y="840"/>
                  </a:lnTo>
                  <a:lnTo>
                    <a:pt x="1846" y="672"/>
                  </a:lnTo>
                  <a:lnTo>
                    <a:pt x="2349" y="840"/>
                  </a:lnTo>
                  <a:lnTo>
                    <a:pt x="2685" y="1007"/>
                  </a:lnTo>
                  <a:lnTo>
                    <a:pt x="2853" y="1511"/>
                  </a:lnTo>
                  <a:lnTo>
                    <a:pt x="3020" y="2014"/>
                  </a:lnTo>
                  <a:lnTo>
                    <a:pt x="3692" y="2014"/>
                  </a:lnTo>
                  <a:lnTo>
                    <a:pt x="3524" y="1175"/>
                  </a:lnTo>
                  <a:lnTo>
                    <a:pt x="3188" y="504"/>
                  </a:lnTo>
                  <a:lnTo>
                    <a:pt x="2517" y="168"/>
                  </a:lnTo>
                  <a:lnTo>
                    <a:pt x="1846"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0" name="Google Shape;250;p3"/>
            <p:cNvSpPr/>
            <p:nvPr/>
          </p:nvSpPr>
          <p:spPr>
            <a:xfrm>
              <a:off x="3234540" y="4384604"/>
              <a:ext cx="187091" cy="153666"/>
            </a:xfrm>
            <a:custGeom>
              <a:avLst/>
              <a:gdLst/>
              <a:ahLst/>
              <a:cxnLst/>
              <a:rect l="l" t="t" r="r" b="b"/>
              <a:pathLst>
                <a:path w="9398" h="7719" extrusionOk="0">
                  <a:moveTo>
                    <a:pt x="8726" y="672"/>
                  </a:moveTo>
                  <a:lnTo>
                    <a:pt x="8726" y="6880"/>
                  </a:lnTo>
                  <a:lnTo>
                    <a:pt x="8726" y="7048"/>
                  </a:lnTo>
                  <a:lnTo>
                    <a:pt x="672" y="7048"/>
                  </a:lnTo>
                  <a:lnTo>
                    <a:pt x="672" y="6880"/>
                  </a:lnTo>
                  <a:lnTo>
                    <a:pt x="672" y="672"/>
                  </a:lnTo>
                  <a:close/>
                  <a:moveTo>
                    <a:pt x="1" y="0"/>
                  </a:moveTo>
                  <a:lnTo>
                    <a:pt x="1" y="6880"/>
                  </a:lnTo>
                  <a:lnTo>
                    <a:pt x="1" y="7216"/>
                  </a:lnTo>
                  <a:lnTo>
                    <a:pt x="169" y="7551"/>
                  </a:lnTo>
                  <a:lnTo>
                    <a:pt x="504" y="7719"/>
                  </a:lnTo>
                  <a:lnTo>
                    <a:pt x="8894" y="7719"/>
                  </a:lnTo>
                  <a:lnTo>
                    <a:pt x="9062" y="7551"/>
                  </a:lnTo>
                  <a:lnTo>
                    <a:pt x="9397" y="7216"/>
                  </a:lnTo>
                  <a:lnTo>
                    <a:pt x="9397" y="6880"/>
                  </a:lnTo>
                  <a:lnTo>
                    <a:pt x="9397"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1" name="Google Shape;251;p3"/>
            <p:cNvSpPr/>
            <p:nvPr/>
          </p:nvSpPr>
          <p:spPr>
            <a:xfrm>
              <a:off x="3167731" y="4384604"/>
              <a:ext cx="76863" cy="63485"/>
            </a:xfrm>
            <a:custGeom>
              <a:avLst/>
              <a:gdLst/>
              <a:ahLst/>
              <a:cxnLst/>
              <a:rect l="l" t="t" r="r" b="b"/>
              <a:pathLst>
                <a:path w="3861" h="3189" extrusionOk="0">
                  <a:moveTo>
                    <a:pt x="3189" y="672"/>
                  </a:moveTo>
                  <a:lnTo>
                    <a:pt x="3189" y="2517"/>
                  </a:lnTo>
                  <a:lnTo>
                    <a:pt x="840" y="2517"/>
                  </a:lnTo>
                  <a:lnTo>
                    <a:pt x="672" y="2350"/>
                  </a:lnTo>
                  <a:lnTo>
                    <a:pt x="672" y="2182"/>
                  </a:lnTo>
                  <a:lnTo>
                    <a:pt x="672" y="1007"/>
                  </a:lnTo>
                  <a:lnTo>
                    <a:pt x="672" y="839"/>
                  </a:lnTo>
                  <a:lnTo>
                    <a:pt x="840" y="672"/>
                  </a:lnTo>
                  <a:close/>
                  <a:moveTo>
                    <a:pt x="840" y="0"/>
                  </a:moveTo>
                  <a:lnTo>
                    <a:pt x="504" y="168"/>
                  </a:lnTo>
                  <a:lnTo>
                    <a:pt x="336" y="336"/>
                  </a:lnTo>
                  <a:lnTo>
                    <a:pt x="1" y="672"/>
                  </a:lnTo>
                  <a:lnTo>
                    <a:pt x="1" y="1007"/>
                  </a:lnTo>
                  <a:lnTo>
                    <a:pt x="1" y="2182"/>
                  </a:lnTo>
                  <a:lnTo>
                    <a:pt x="1" y="2685"/>
                  </a:lnTo>
                  <a:lnTo>
                    <a:pt x="336" y="2853"/>
                  </a:lnTo>
                  <a:lnTo>
                    <a:pt x="504" y="3021"/>
                  </a:lnTo>
                  <a:lnTo>
                    <a:pt x="840" y="3189"/>
                  </a:lnTo>
                  <a:lnTo>
                    <a:pt x="3860" y="3189"/>
                  </a:lnTo>
                  <a:lnTo>
                    <a:pt x="386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2" name="Google Shape;252;p3"/>
            <p:cNvSpPr/>
            <p:nvPr/>
          </p:nvSpPr>
          <p:spPr>
            <a:xfrm>
              <a:off x="3411578" y="4384604"/>
              <a:ext cx="76843" cy="63485"/>
            </a:xfrm>
            <a:custGeom>
              <a:avLst/>
              <a:gdLst/>
              <a:ahLst/>
              <a:cxnLst/>
              <a:rect l="l" t="t" r="r" b="b"/>
              <a:pathLst>
                <a:path w="3860" h="3189" extrusionOk="0">
                  <a:moveTo>
                    <a:pt x="3021" y="672"/>
                  </a:moveTo>
                  <a:lnTo>
                    <a:pt x="3189" y="839"/>
                  </a:lnTo>
                  <a:lnTo>
                    <a:pt x="3189" y="1007"/>
                  </a:lnTo>
                  <a:lnTo>
                    <a:pt x="3189" y="2182"/>
                  </a:lnTo>
                  <a:lnTo>
                    <a:pt x="3189" y="2350"/>
                  </a:lnTo>
                  <a:lnTo>
                    <a:pt x="3021" y="2517"/>
                  </a:lnTo>
                  <a:lnTo>
                    <a:pt x="672" y="2517"/>
                  </a:lnTo>
                  <a:lnTo>
                    <a:pt x="672" y="672"/>
                  </a:lnTo>
                  <a:close/>
                  <a:moveTo>
                    <a:pt x="1" y="0"/>
                  </a:moveTo>
                  <a:lnTo>
                    <a:pt x="1" y="3189"/>
                  </a:lnTo>
                  <a:lnTo>
                    <a:pt x="3021" y="3189"/>
                  </a:lnTo>
                  <a:lnTo>
                    <a:pt x="3357" y="3021"/>
                  </a:lnTo>
                  <a:lnTo>
                    <a:pt x="3524" y="2853"/>
                  </a:lnTo>
                  <a:lnTo>
                    <a:pt x="3860" y="2685"/>
                  </a:lnTo>
                  <a:lnTo>
                    <a:pt x="3860" y="2182"/>
                  </a:lnTo>
                  <a:lnTo>
                    <a:pt x="3860" y="1007"/>
                  </a:lnTo>
                  <a:lnTo>
                    <a:pt x="3860" y="672"/>
                  </a:lnTo>
                  <a:lnTo>
                    <a:pt x="3524" y="336"/>
                  </a:lnTo>
                  <a:lnTo>
                    <a:pt x="3357" y="168"/>
                  </a:lnTo>
                  <a:lnTo>
                    <a:pt x="3021"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3" name="Google Shape;253;p3"/>
            <p:cNvSpPr/>
            <p:nvPr/>
          </p:nvSpPr>
          <p:spPr>
            <a:xfrm>
              <a:off x="3434969" y="4434712"/>
              <a:ext cx="30080" cy="143653"/>
            </a:xfrm>
            <a:custGeom>
              <a:avLst/>
              <a:gdLst/>
              <a:ahLst/>
              <a:cxnLst/>
              <a:rect l="l" t="t" r="r" b="b"/>
              <a:pathLst>
                <a:path w="1511" h="7216" extrusionOk="0">
                  <a:moveTo>
                    <a:pt x="839" y="672"/>
                  </a:moveTo>
                  <a:lnTo>
                    <a:pt x="839" y="6544"/>
                  </a:lnTo>
                  <a:lnTo>
                    <a:pt x="671" y="6544"/>
                  </a:lnTo>
                  <a:lnTo>
                    <a:pt x="671" y="672"/>
                  </a:lnTo>
                  <a:close/>
                  <a:moveTo>
                    <a:pt x="336" y="0"/>
                  </a:moveTo>
                  <a:lnTo>
                    <a:pt x="168" y="168"/>
                  </a:lnTo>
                  <a:lnTo>
                    <a:pt x="0" y="336"/>
                  </a:lnTo>
                  <a:lnTo>
                    <a:pt x="0" y="672"/>
                  </a:lnTo>
                  <a:lnTo>
                    <a:pt x="0" y="6544"/>
                  </a:lnTo>
                  <a:lnTo>
                    <a:pt x="0" y="6880"/>
                  </a:lnTo>
                  <a:lnTo>
                    <a:pt x="168" y="7048"/>
                  </a:lnTo>
                  <a:lnTo>
                    <a:pt x="336" y="7215"/>
                  </a:lnTo>
                  <a:lnTo>
                    <a:pt x="1175" y="7215"/>
                  </a:lnTo>
                  <a:lnTo>
                    <a:pt x="1343" y="7048"/>
                  </a:lnTo>
                  <a:lnTo>
                    <a:pt x="1510" y="6880"/>
                  </a:lnTo>
                  <a:lnTo>
                    <a:pt x="1510" y="6544"/>
                  </a:lnTo>
                  <a:lnTo>
                    <a:pt x="1510" y="672"/>
                  </a:lnTo>
                  <a:lnTo>
                    <a:pt x="1510" y="336"/>
                  </a:lnTo>
                  <a:lnTo>
                    <a:pt x="1343" y="168"/>
                  </a:lnTo>
                  <a:lnTo>
                    <a:pt x="1175"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3"/>
            <p:cNvSpPr/>
            <p:nvPr/>
          </p:nvSpPr>
          <p:spPr>
            <a:xfrm>
              <a:off x="3444982" y="4498177"/>
              <a:ext cx="13378" cy="13378"/>
            </a:xfrm>
            <a:custGeom>
              <a:avLst/>
              <a:gdLst/>
              <a:ahLst/>
              <a:cxnLst/>
              <a:rect l="l" t="t" r="r" b="b"/>
              <a:pathLst>
                <a:path w="672" h="672" extrusionOk="0">
                  <a:moveTo>
                    <a:pt x="1" y="0"/>
                  </a:moveTo>
                  <a:lnTo>
                    <a:pt x="1" y="672"/>
                  </a:lnTo>
                  <a:lnTo>
                    <a:pt x="672" y="672"/>
                  </a:lnTo>
                  <a:lnTo>
                    <a:pt x="672"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5" name="Google Shape;255;p3"/>
            <p:cNvSpPr/>
            <p:nvPr/>
          </p:nvSpPr>
          <p:spPr>
            <a:xfrm>
              <a:off x="3321397" y="4428023"/>
              <a:ext cx="13378" cy="50127"/>
            </a:xfrm>
            <a:custGeom>
              <a:avLst/>
              <a:gdLst/>
              <a:ahLst/>
              <a:cxnLst/>
              <a:rect l="l" t="t" r="r" b="b"/>
              <a:pathLst>
                <a:path w="672" h="2518" extrusionOk="0">
                  <a:moveTo>
                    <a:pt x="0" y="1"/>
                  </a:moveTo>
                  <a:lnTo>
                    <a:pt x="0" y="2518"/>
                  </a:lnTo>
                  <a:lnTo>
                    <a:pt x="671" y="2518"/>
                  </a:lnTo>
                  <a:lnTo>
                    <a:pt x="67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3"/>
            <p:cNvSpPr/>
            <p:nvPr/>
          </p:nvSpPr>
          <p:spPr>
            <a:xfrm>
              <a:off x="3267945" y="4421354"/>
              <a:ext cx="120281" cy="60141"/>
            </a:xfrm>
            <a:custGeom>
              <a:avLst/>
              <a:gdLst/>
              <a:ahLst/>
              <a:cxnLst/>
              <a:rect l="l" t="t" r="r" b="b"/>
              <a:pathLst>
                <a:path w="6042" h="3021" extrusionOk="0">
                  <a:moveTo>
                    <a:pt x="5202" y="671"/>
                  </a:moveTo>
                  <a:lnTo>
                    <a:pt x="5370" y="1007"/>
                  </a:lnTo>
                  <a:lnTo>
                    <a:pt x="5370" y="2014"/>
                  </a:lnTo>
                  <a:lnTo>
                    <a:pt x="5202" y="2181"/>
                  </a:lnTo>
                  <a:lnTo>
                    <a:pt x="5034" y="2349"/>
                  </a:lnTo>
                  <a:lnTo>
                    <a:pt x="1007" y="2349"/>
                  </a:lnTo>
                  <a:lnTo>
                    <a:pt x="840" y="2181"/>
                  </a:lnTo>
                  <a:lnTo>
                    <a:pt x="672" y="2014"/>
                  </a:lnTo>
                  <a:lnTo>
                    <a:pt x="672" y="1007"/>
                  </a:lnTo>
                  <a:lnTo>
                    <a:pt x="840" y="671"/>
                  </a:lnTo>
                  <a:close/>
                  <a:moveTo>
                    <a:pt x="672" y="0"/>
                  </a:moveTo>
                  <a:lnTo>
                    <a:pt x="336" y="336"/>
                  </a:lnTo>
                  <a:lnTo>
                    <a:pt x="168" y="504"/>
                  </a:lnTo>
                  <a:lnTo>
                    <a:pt x="1" y="1007"/>
                  </a:lnTo>
                  <a:lnTo>
                    <a:pt x="1" y="2014"/>
                  </a:lnTo>
                  <a:lnTo>
                    <a:pt x="168" y="2349"/>
                  </a:lnTo>
                  <a:lnTo>
                    <a:pt x="336" y="2685"/>
                  </a:lnTo>
                  <a:lnTo>
                    <a:pt x="672" y="2853"/>
                  </a:lnTo>
                  <a:lnTo>
                    <a:pt x="1007" y="3020"/>
                  </a:lnTo>
                  <a:lnTo>
                    <a:pt x="5034" y="3020"/>
                  </a:lnTo>
                  <a:lnTo>
                    <a:pt x="5370" y="2853"/>
                  </a:lnTo>
                  <a:lnTo>
                    <a:pt x="5706" y="2685"/>
                  </a:lnTo>
                  <a:lnTo>
                    <a:pt x="5873" y="2349"/>
                  </a:lnTo>
                  <a:lnTo>
                    <a:pt x="6041" y="2014"/>
                  </a:lnTo>
                  <a:lnTo>
                    <a:pt x="6041" y="1007"/>
                  </a:lnTo>
                  <a:lnTo>
                    <a:pt x="5873" y="504"/>
                  </a:lnTo>
                  <a:lnTo>
                    <a:pt x="5706" y="336"/>
                  </a:lnTo>
                  <a:lnTo>
                    <a:pt x="5370"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7" name="Google Shape;257;p3"/>
            <p:cNvSpPr/>
            <p:nvPr/>
          </p:nvSpPr>
          <p:spPr>
            <a:xfrm>
              <a:off x="3254587" y="4524893"/>
              <a:ext cx="36769" cy="76843"/>
            </a:xfrm>
            <a:custGeom>
              <a:avLst/>
              <a:gdLst/>
              <a:ahLst/>
              <a:cxnLst/>
              <a:rect l="l" t="t" r="r" b="b"/>
              <a:pathLst>
                <a:path w="1847" h="3860" extrusionOk="0">
                  <a:moveTo>
                    <a:pt x="1175" y="672"/>
                  </a:moveTo>
                  <a:lnTo>
                    <a:pt x="1175" y="3189"/>
                  </a:lnTo>
                  <a:lnTo>
                    <a:pt x="672" y="3189"/>
                  </a:lnTo>
                  <a:lnTo>
                    <a:pt x="672" y="672"/>
                  </a:lnTo>
                  <a:close/>
                  <a:moveTo>
                    <a:pt x="672" y="1"/>
                  </a:moveTo>
                  <a:lnTo>
                    <a:pt x="336" y="169"/>
                  </a:lnTo>
                  <a:lnTo>
                    <a:pt x="168" y="169"/>
                  </a:lnTo>
                  <a:lnTo>
                    <a:pt x="0" y="504"/>
                  </a:lnTo>
                  <a:lnTo>
                    <a:pt x="0" y="672"/>
                  </a:lnTo>
                  <a:lnTo>
                    <a:pt x="0" y="3189"/>
                  </a:lnTo>
                  <a:lnTo>
                    <a:pt x="0" y="3524"/>
                  </a:lnTo>
                  <a:lnTo>
                    <a:pt x="168" y="3692"/>
                  </a:lnTo>
                  <a:lnTo>
                    <a:pt x="336" y="3860"/>
                  </a:lnTo>
                  <a:lnTo>
                    <a:pt x="1343" y="3860"/>
                  </a:lnTo>
                  <a:lnTo>
                    <a:pt x="1678" y="3692"/>
                  </a:lnTo>
                  <a:lnTo>
                    <a:pt x="1678" y="3524"/>
                  </a:lnTo>
                  <a:lnTo>
                    <a:pt x="1846" y="3189"/>
                  </a:lnTo>
                  <a:lnTo>
                    <a:pt x="1846" y="672"/>
                  </a:lnTo>
                  <a:lnTo>
                    <a:pt x="1678" y="504"/>
                  </a:lnTo>
                  <a:lnTo>
                    <a:pt x="1678" y="169"/>
                  </a:lnTo>
                  <a:lnTo>
                    <a:pt x="1343" y="169"/>
                  </a:lnTo>
                  <a:lnTo>
                    <a:pt x="1175"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3"/>
            <p:cNvSpPr/>
            <p:nvPr/>
          </p:nvSpPr>
          <p:spPr>
            <a:xfrm>
              <a:off x="3244573" y="4625107"/>
              <a:ext cx="53452" cy="73498"/>
            </a:xfrm>
            <a:custGeom>
              <a:avLst/>
              <a:gdLst/>
              <a:ahLst/>
              <a:cxnLst/>
              <a:rect l="l" t="t" r="r" b="b"/>
              <a:pathLst>
                <a:path w="2685" h="3692" extrusionOk="0">
                  <a:moveTo>
                    <a:pt x="2014" y="672"/>
                  </a:moveTo>
                  <a:lnTo>
                    <a:pt x="2014" y="3021"/>
                  </a:lnTo>
                  <a:lnTo>
                    <a:pt x="671" y="3021"/>
                  </a:lnTo>
                  <a:lnTo>
                    <a:pt x="671" y="672"/>
                  </a:lnTo>
                  <a:close/>
                  <a:moveTo>
                    <a:pt x="336" y="0"/>
                  </a:moveTo>
                  <a:lnTo>
                    <a:pt x="168" y="168"/>
                  </a:lnTo>
                  <a:lnTo>
                    <a:pt x="0" y="504"/>
                  </a:lnTo>
                  <a:lnTo>
                    <a:pt x="0" y="672"/>
                  </a:lnTo>
                  <a:lnTo>
                    <a:pt x="0" y="3021"/>
                  </a:lnTo>
                  <a:lnTo>
                    <a:pt x="0" y="3356"/>
                  </a:lnTo>
                  <a:lnTo>
                    <a:pt x="168" y="3524"/>
                  </a:lnTo>
                  <a:lnTo>
                    <a:pt x="336" y="3692"/>
                  </a:lnTo>
                  <a:lnTo>
                    <a:pt x="2349" y="3692"/>
                  </a:lnTo>
                  <a:lnTo>
                    <a:pt x="2517" y="3524"/>
                  </a:lnTo>
                  <a:lnTo>
                    <a:pt x="2685" y="3356"/>
                  </a:lnTo>
                  <a:lnTo>
                    <a:pt x="2685" y="3021"/>
                  </a:lnTo>
                  <a:lnTo>
                    <a:pt x="2685" y="672"/>
                  </a:lnTo>
                  <a:lnTo>
                    <a:pt x="2685" y="504"/>
                  </a:lnTo>
                  <a:lnTo>
                    <a:pt x="2517" y="168"/>
                  </a:lnTo>
                  <a:lnTo>
                    <a:pt x="2349"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3"/>
            <p:cNvSpPr/>
            <p:nvPr/>
          </p:nvSpPr>
          <p:spPr>
            <a:xfrm>
              <a:off x="3231196" y="4588358"/>
              <a:ext cx="80187" cy="50127"/>
            </a:xfrm>
            <a:custGeom>
              <a:avLst/>
              <a:gdLst/>
              <a:ahLst/>
              <a:cxnLst/>
              <a:rect l="l" t="t" r="r" b="b"/>
              <a:pathLst>
                <a:path w="4028" h="2518" extrusionOk="0">
                  <a:moveTo>
                    <a:pt x="3357" y="672"/>
                  </a:moveTo>
                  <a:lnTo>
                    <a:pt x="3357" y="1846"/>
                  </a:lnTo>
                  <a:lnTo>
                    <a:pt x="672" y="1846"/>
                  </a:lnTo>
                  <a:lnTo>
                    <a:pt x="672" y="672"/>
                  </a:lnTo>
                  <a:close/>
                  <a:moveTo>
                    <a:pt x="504" y="1"/>
                  </a:moveTo>
                  <a:lnTo>
                    <a:pt x="169" y="169"/>
                  </a:lnTo>
                  <a:lnTo>
                    <a:pt x="169" y="504"/>
                  </a:lnTo>
                  <a:lnTo>
                    <a:pt x="1" y="672"/>
                  </a:lnTo>
                  <a:lnTo>
                    <a:pt x="1" y="1846"/>
                  </a:lnTo>
                  <a:lnTo>
                    <a:pt x="169" y="2014"/>
                  </a:lnTo>
                  <a:lnTo>
                    <a:pt x="169" y="2182"/>
                  </a:lnTo>
                  <a:lnTo>
                    <a:pt x="504" y="2350"/>
                  </a:lnTo>
                  <a:lnTo>
                    <a:pt x="672" y="2518"/>
                  </a:lnTo>
                  <a:lnTo>
                    <a:pt x="3357" y="2518"/>
                  </a:lnTo>
                  <a:lnTo>
                    <a:pt x="3692" y="2350"/>
                  </a:lnTo>
                  <a:lnTo>
                    <a:pt x="3860" y="2182"/>
                  </a:lnTo>
                  <a:lnTo>
                    <a:pt x="4028" y="2014"/>
                  </a:lnTo>
                  <a:lnTo>
                    <a:pt x="4028" y="1846"/>
                  </a:lnTo>
                  <a:lnTo>
                    <a:pt x="4028" y="672"/>
                  </a:lnTo>
                  <a:lnTo>
                    <a:pt x="4028" y="504"/>
                  </a:lnTo>
                  <a:lnTo>
                    <a:pt x="3860" y="169"/>
                  </a:lnTo>
                  <a:lnTo>
                    <a:pt x="3692"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3"/>
            <p:cNvSpPr/>
            <p:nvPr/>
          </p:nvSpPr>
          <p:spPr>
            <a:xfrm>
              <a:off x="3224527" y="4685228"/>
              <a:ext cx="96890" cy="36769"/>
            </a:xfrm>
            <a:custGeom>
              <a:avLst/>
              <a:gdLst/>
              <a:ahLst/>
              <a:cxnLst/>
              <a:rect l="l" t="t" r="r" b="b"/>
              <a:pathLst>
                <a:path w="4867" h="1847" extrusionOk="0">
                  <a:moveTo>
                    <a:pt x="4195" y="672"/>
                  </a:moveTo>
                  <a:lnTo>
                    <a:pt x="4195" y="1175"/>
                  </a:lnTo>
                  <a:lnTo>
                    <a:pt x="672" y="1175"/>
                  </a:lnTo>
                  <a:lnTo>
                    <a:pt x="672" y="672"/>
                  </a:lnTo>
                  <a:close/>
                  <a:moveTo>
                    <a:pt x="504" y="1"/>
                  </a:moveTo>
                  <a:lnTo>
                    <a:pt x="168" y="169"/>
                  </a:lnTo>
                  <a:lnTo>
                    <a:pt x="168" y="336"/>
                  </a:lnTo>
                  <a:lnTo>
                    <a:pt x="0" y="672"/>
                  </a:lnTo>
                  <a:lnTo>
                    <a:pt x="0" y="1175"/>
                  </a:lnTo>
                  <a:lnTo>
                    <a:pt x="168" y="1511"/>
                  </a:lnTo>
                  <a:lnTo>
                    <a:pt x="168" y="1679"/>
                  </a:lnTo>
                  <a:lnTo>
                    <a:pt x="504" y="1846"/>
                  </a:lnTo>
                  <a:lnTo>
                    <a:pt x="4363" y="1846"/>
                  </a:lnTo>
                  <a:lnTo>
                    <a:pt x="4531" y="1679"/>
                  </a:lnTo>
                  <a:lnTo>
                    <a:pt x="4699" y="1511"/>
                  </a:lnTo>
                  <a:lnTo>
                    <a:pt x="4866" y="1175"/>
                  </a:lnTo>
                  <a:lnTo>
                    <a:pt x="4866" y="672"/>
                  </a:lnTo>
                  <a:lnTo>
                    <a:pt x="4699" y="336"/>
                  </a:lnTo>
                  <a:lnTo>
                    <a:pt x="4531" y="169"/>
                  </a:lnTo>
                  <a:lnTo>
                    <a:pt x="436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1" name="Google Shape;261;p3"/>
            <p:cNvSpPr/>
            <p:nvPr/>
          </p:nvSpPr>
          <p:spPr>
            <a:xfrm>
              <a:off x="3364815" y="4524893"/>
              <a:ext cx="36769" cy="76843"/>
            </a:xfrm>
            <a:custGeom>
              <a:avLst/>
              <a:gdLst/>
              <a:ahLst/>
              <a:cxnLst/>
              <a:rect l="l" t="t" r="r" b="b"/>
              <a:pathLst>
                <a:path w="1847" h="3860" extrusionOk="0">
                  <a:moveTo>
                    <a:pt x="1175" y="672"/>
                  </a:moveTo>
                  <a:lnTo>
                    <a:pt x="1175" y="3189"/>
                  </a:lnTo>
                  <a:lnTo>
                    <a:pt x="672" y="3189"/>
                  </a:lnTo>
                  <a:lnTo>
                    <a:pt x="672" y="672"/>
                  </a:lnTo>
                  <a:close/>
                  <a:moveTo>
                    <a:pt x="672" y="1"/>
                  </a:moveTo>
                  <a:lnTo>
                    <a:pt x="336" y="169"/>
                  </a:lnTo>
                  <a:lnTo>
                    <a:pt x="168" y="169"/>
                  </a:lnTo>
                  <a:lnTo>
                    <a:pt x="1" y="504"/>
                  </a:lnTo>
                  <a:lnTo>
                    <a:pt x="1" y="672"/>
                  </a:lnTo>
                  <a:lnTo>
                    <a:pt x="1" y="3189"/>
                  </a:lnTo>
                  <a:lnTo>
                    <a:pt x="1" y="3524"/>
                  </a:lnTo>
                  <a:lnTo>
                    <a:pt x="168" y="3692"/>
                  </a:lnTo>
                  <a:lnTo>
                    <a:pt x="336" y="3860"/>
                  </a:lnTo>
                  <a:lnTo>
                    <a:pt x="1343" y="3860"/>
                  </a:lnTo>
                  <a:lnTo>
                    <a:pt x="1679" y="3692"/>
                  </a:lnTo>
                  <a:lnTo>
                    <a:pt x="1679" y="3524"/>
                  </a:lnTo>
                  <a:lnTo>
                    <a:pt x="1846" y="3189"/>
                  </a:lnTo>
                  <a:lnTo>
                    <a:pt x="1846" y="672"/>
                  </a:lnTo>
                  <a:lnTo>
                    <a:pt x="1679" y="504"/>
                  </a:lnTo>
                  <a:lnTo>
                    <a:pt x="1679" y="169"/>
                  </a:lnTo>
                  <a:lnTo>
                    <a:pt x="1343" y="169"/>
                  </a:lnTo>
                  <a:lnTo>
                    <a:pt x="1175"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3"/>
            <p:cNvSpPr/>
            <p:nvPr/>
          </p:nvSpPr>
          <p:spPr>
            <a:xfrm>
              <a:off x="3354801" y="4625107"/>
              <a:ext cx="53452" cy="73498"/>
            </a:xfrm>
            <a:custGeom>
              <a:avLst/>
              <a:gdLst/>
              <a:ahLst/>
              <a:cxnLst/>
              <a:rect l="l" t="t" r="r" b="b"/>
              <a:pathLst>
                <a:path w="2685" h="3692" extrusionOk="0">
                  <a:moveTo>
                    <a:pt x="2014" y="672"/>
                  </a:moveTo>
                  <a:lnTo>
                    <a:pt x="2014" y="3021"/>
                  </a:lnTo>
                  <a:lnTo>
                    <a:pt x="671" y="3021"/>
                  </a:lnTo>
                  <a:lnTo>
                    <a:pt x="671" y="672"/>
                  </a:lnTo>
                  <a:close/>
                  <a:moveTo>
                    <a:pt x="336" y="0"/>
                  </a:moveTo>
                  <a:lnTo>
                    <a:pt x="168" y="168"/>
                  </a:lnTo>
                  <a:lnTo>
                    <a:pt x="0" y="504"/>
                  </a:lnTo>
                  <a:lnTo>
                    <a:pt x="0" y="672"/>
                  </a:lnTo>
                  <a:lnTo>
                    <a:pt x="0" y="3021"/>
                  </a:lnTo>
                  <a:lnTo>
                    <a:pt x="0" y="3356"/>
                  </a:lnTo>
                  <a:lnTo>
                    <a:pt x="168" y="3524"/>
                  </a:lnTo>
                  <a:lnTo>
                    <a:pt x="336" y="3692"/>
                  </a:lnTo>
                  <a:lnTo>
                    <a:pt x="2349" y="3692"/>
                  </a:lnTo>
                  <a:lnTo>
                    <a:pt x="2517" y="3524"/>
                  </a:lnTo>
                  <a:lnTo>
                    <a:pt x="2685" y="3356"/>
                  </a:lnTo>
                  <a:lnTo>
                    <a:pt x="2685" y="3021"/>
                  </a:lnTo>
                  <a:lnTo>
                    <a:pt x="2685" y="672"/>
                  </a:lnTo>
                  <a:lnTo>
                    <a:pt x="2685" y="504"/>
                  </a:lnTo>
                  <a:lnTo>
                    <a:pt x="2517" y="168"/>
                  </a:lnTo>
                  <a:lnTo>
                    <a:pt x="2349"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3" name="Google Shape;263;p3"/>
            <p:cNvSpPr/>
            <p:nvPr/>
          </p:nvSpPr>
          <p:spPr>
            <a:xfrm>
              <a:off x="3341443" y="4588358"/>
              <a:ext cx="80187" cy="50127"/>
            </a:xfrm>
            <a:custGeom>
              <a:avLst/>
              <a:gdLst/>
              <a:ahLst/>
              <a:cxnLst/>
              <a:rect l="l" t="t" r="r" b="b"/>
              <a:pathLst>
                <a:path w="4028" h="2518" extrusionOk="0">
                  <a:moveTo>
                    <a:pt x="3356" y="672"/>
                  </a:moveTo>
                  <a:lnTo>
                    <a:pt x="3356" y="1846"/>
                  </a:lnTo>
                  <a:lnTo>
                    <a:pt x="671" y="1846"/>
                  </a:lnTo>
                  <a:lnTo>
                    <a:pt x="671" y="672"/>
                  </a:lnTo>
                  <a:close/>
                  <a:moveTo>
                    <a:pt x="503" y="1"/>
                  </a:moveTo>
                  <a:lnTo>
                    <a:pt x="336" y="169"/>
                  </a:lnTo>
                  <a:lnTo>
                    <a:pt x="168" y="504"/>
                  </a:lnTo>
                  <a:lnTo>
                    <a:pt x="0" y="672"/>
                  </a:lnTo>
                  <a:lnTo>
                    <a:pt x="0" y="1846"/>
                  </a:lnTo>
                  <a:lnTo>
                    <a:pt x="168" y="2014"/>
                  </a:lnTo>
                  <a:lnTo>
                    <a:pt x="336" y="2182"/>
                  </a:lnTo>
                  <a:lnTo>
                    <a:pt x="503" y="2350"/>
                  </a:lnTo>
                  <a:lnTo>
                    <a:pt x="671" y="2518"/>
                  </a:lnTo>
                  <a:lnTo>
                    <a:pt x="3356" y="2518"/>
                  </a:lnTo>
                  <a:lnTo>
                    <a:pt x="3692" y="2350"/>
                  </a:lnTo>
                  <a:lnTo>
                    <a:pt x="3859" y="2182"/>
                  </a:lnTo>
                  <a:lnTo>
                    <a:pt x="4027" y="2014"/>
                  </a:lnTo>
                  <a:lnTo>
                    <a:pt x="4027" y="1846"/>
                  </a:lnTo>
                  <a:lnTo>
                    <a:pt x="4027" y="672"/>
                  </a:lnTo>
                  <a:lnTo>
                    <a:pt x="4027" y="504"/>
                  </a:lnTo>
                  <a:lnTo>
                    <a:pt x="3859" y="169"/>
                  </a:lnTo>
                  <a:lnTo>
                    <a:pt x="3692"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4" name="Google Shape;264;p3"/>
            <p:cNvSpPr/>
            <p:nvPr/>
          </p:nvSpPr>
          <p:spPr>
            <a:xfrm>
              <a:off x="3334754" y="4685228"/>
              <a:ext cx="96890" cy="36769"/>
            </a:xfrm>
            <a:custGeom>
              <a:avLst/>
              <a:gdLst/>
              <a:ahLst/>
              <a:cxnLst/>
              <a:rect l="l" t="t" r="r" b="b"/>
              <a:pathLst>
                <a:path w="4867" h="1847" extrusionOk="0">
                  <a:moveTo>
                    <a:pt x="4195" y="672"/>
                  </a:moveTo>
                  <a:lnTo>
                    <a:pt x="4195" y="1175"/>
                  </a:lnTo>
                  <a:lnTo>
                    <a:pt x="672" y="1175"/>
                  </a:lnTo>
                  <a:lnTo>
                    <a:pt x="672" y="672"/>
                  </a:lnTo>
                  <a:close/>
                  <a:moveTo>
                    <a:pt x="504" y="1"/>
                  </a:moveTo>
                  <a:lnTo>
                    <a:pt x="168" y="169"/>
                  </a:lnTo>
                  <a:lnTo>
                    <a:pt x="168" y="336"/>
                  </a:lnTo>
                  <a:lnTo>
                    <a:pt x="0" y="672"/>
                  </a:lnTo>
                  <a:lnTo>
                    <a:pt x="0" y="1175"/>
                  </a:lnTo>
                  <a:lnTo>
                    <a:pt x="168" y="1511"/>
                  </a:lnTo>
                  <a:lnTo>
                    <a:pt x="168" y="1679"/>
                  </a:lnTo>
                  <a:lnTo>
                    <a:pt x="504" y="1846"/>
                  </a:lnTo>
                  <a:lnTo>
                    <a:pt x="4363" y="1846"/>
                  </a:lnTo>
                  <a:lnTo>
                    <a:pt x="4699" y="1679"/>
                  </a:lnTo>
                  <a:lnTo>
                    <a:pt x="4699" y="1511"/>
                  </a:lnTo>
                  <a:lnTo>
                    <a:pt x="4866" y="1175"/>
                  </a:lnTo>
                  <a:lnTo>
                    <a:pt x="4866" y="672"/>
                  </a:lnTo>
                  <a:lnTo>
                    <a:pt x="4699" y="336"/>
                  </a:lnTo>
                  <a:lnTo>
                    <a:pt x="4699" y="169"/>
                  </a:lnTo>
                  <a:lnTo>
                    <a:pt x="4363"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p3"/>
            <p:cNvSpPr/>
            <p:nvPr/>
          </p:nvSpPr>
          <p:spPr>
            <a:xfrm>
              <a:off x="3191122" y="4434712"/>
              <a:ext cx="30080" cy="143653"/>
            </a:xfrm>
            <a:custGeom>
              <a:avLst/>
              <a:gdLst/>
              <a:ahLst/>
              <a:cxnLst/>
              <a:rect l="l" t="t" r="r" b="b"/>
              <a:pathLst>
                <a:path w="1511" h="7216" extrusionOk="0">
                  <a:moveTo>
                    <a:pt x="839" y="672"/>
                  </a:moveTo>
                  <a:lnTo>
                    <a:pt x="839" y="6544"/>
                  </a:lnTo>
                  <a:lnTo>
                    <a:pt x="672" y="6544"/>
                  </a:lnTo>
                  <a:lnTo>
                    <a:pt x="672" y="672"/>
                  </a:lnTo>
                  <a:close/>
                  <a:moveTo>
                    <a:pt x="336" y="0"/>
                  </a:moveTo>
                  <a:lnTo>
                    <a:pt x="168" y="168"/>
                  </a:lnTo>
                  <a:lnTo>
                    <a:pt x="0" y="336"/>
                  </a:lnTo>
                  <a:lnTo>
                    <a:pt x="0" y="672"/>
                  </a:lnTo>
                  <a:lnTo>
                    <a:pt x="0" y="6544"/>
                  </a:lnTo>
                  <a:lnTo>
                    <a:pt x="0" y="6880"/>
                  </a:lnTo>
                  <a:lnTo>
                    <a:pt x="168" y="7048"/>
                  </a:lnTo>
                  <a:lnTo>
                    <a:pt x="336" y="7215"/>
                  </a:lnTo>
                  <a:lnTo>
                    <a:pt x="1175" y="7215"/>
                  </a:lnTo>
                  <a:lnTo>
                    <a:pt x="1343" y="7048"/>
                  </a:lnTo>
                  <a:lnTo>
                    <a:pt x="1511" y="6880"/>
                  </a:lnTo>
                  <a:lnTo>
                    <a:pt x="1511" y="6544"/>
                  </a:lnTo>
                  <a:lnTo>
                    <a:pt x="1511" y="672"/>
                  </a:lnTo>
                  <a:lnTo>
                    <a:pt x="1511" y="336"/>
                  </a:lnTo>
                  <a:lnTo>
                    <a:pt x="1343" y="168"/>
                  </a:lnTo>
                  <a:lnTo>
                    <a:pt x="1175" y="0"/>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66" name="Google Shape;266;p3"/>
          <p:cNvSpPr/>
          <p:nvPr/>
        </p:nvSpPr>
        <p:spPr>
          <a:xfrm>
            <a:off x="7618090" y="1601771"/>
            <a:ext cx="477245" cy="48150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Kärnvärden</a:t>
            </a:r>
            <a:endParaRPr/>
          </a:p>
        </p:txBody>
      </p:sp>
      <p:sp>
        <p:nvSpPr>
          <p:cNvPr id="274" name="Google Shape;274;p4"/>
          <p:cNvSpPr txBox="1"/>
          <p:nvPr/>
        </p:nvSpPr>
        <p:spPr>
          <a:xfrm>
            <a:off x="269999" y="1057250"/>
            <a:ext cx="4383281" cy="1104900"/>
          </a:xfrm>
          <a:prstGeom prst="rect">
            <a:avLst/>
          </a:prstGeom>
          <a:noFill/>
          <a:ln>
            <a:noFill/>
          </a:ln>
        </p:spPr>
        <p:txBody>
          <a:bodyPr spcFirstLastPara="1" wrap="square" lIns="91425" tIns="0" rIns="91425" bIns="90000" anchor="t" anchorCtr="0">
            <a:noAutofit/>
          </a:bodyPr>
          <a:lstStyle/>
          <a:p>
            <a:pPr marL="139700" marR="0" lvl="0" indent="0" algn="l" rtl="0">
              <a:lnSpc>
                <a:spcPct val="115000"/>
              </a:lnSpc>
              <a:spcBef>
                <a:spcPts val="400"/>
              </a:spcBef>
              <a:spcAft>
                <a:spcPts val="0"/>
              </a:spcAft>
              <a:buNone/>
            </a:pPr>
            <a:r>
              <a:rPr lang="no-NO" sz="1200" b="0" i="0" u="none" strike="noStrike" cap="none">
                <a:solidFill>
                  <a:srgbClr val="000000"/>
                </a:solidFill>
                <a:latin typeface="Arial"/>
                <a:ea typeface="Arial"/>
                <a:cs typeface="Arial"/>
                <a:sym typeface="Arial"/>
              </a:rPr>
              <a:t>Vi uttrycker FIRST</a:t>
            </a:r>
            <a:r>
              <a:rPr lang="no-NO" sz="1200" b="0" i="0" u="none" strike="noStrike" cap="none" baseline="30000">
                <a:solidFill>
                  <a:srgbClr val="000000"/>
                </a:solidFill>
                <a:latin typeface="Arial"/>
                <a:ea typeface="Arial"/>
                <a:cs typeface="Arial"/>
                <a:sym typeface="Arial"/>
              </a:rPr>
              <a:t>®</a:t>
            </a:r>
            <a:r>
              <a:rPr lang="no-NO" sz="1200" b="0" i="0" u="none" strike="noStrike" cap="none">
                <a:solidFill>
                  <a:srgbClr val="000000"/>
                </a:solidFill>
                <a:latin typeface="Arial"/>
                <a:ea typeface="Arial"/>
                <a:cs typeface="Arial"/>
                <a:sym typeface="Arial"/>
              </a:rPr>
              <a:t>-filosofierna Gracious Professionalism</a:t>
            </a:r>
            <a:r>
              <a:rPr lang="no-NO" sz="1200" b="0" i="0" u="none" strike="noStrike" cap="none" baseline="30000">
                <a:solidFill>
                  <a:srgbClr val="000000"/>
                </a:solidFill>
                <a:latin typeface="Arial"/>
                <a:ea typeface="Arial"/>
                <a:cs typeface="Arial"/>
                <a:sym typeface="Arial"/>
              </a:rPr>
              <a:t>®</a:t>
            </a:r>
            <a:r>
              <a:rPr lang="no-NO" sz="1200" b="0" i="0" u="none" strike="noStrike" cap="none">
                <a:solidFill>
                  <a:srgbClr val="000000"/>
                </a:solidFill>
                <a:latin typeface="Arial"/>
                <a:ea typeface="Arial"/>
                <a:cs typeface="Arial"/>
                <a:sym typeface="Arial"/>
              </a:rPr>
              <a:t> och Coopertition</a:t>
            </a:r>
            <a:r>
              <a:rPr lang="no-NO" sz="1200" b="0" i="0" u="none" strike="noStrike" cap="none" baseline="30000">
                <a:solidFill>
                  <a:srgbClr val="000000"/>
                </a:solidFill>
                <a:latin typeface="Arial"/>
                <a:ea typeface="Arial"/>
                <a:cs typeface="Arial"/>
                <a:sym typeface="Arial"/>
              </a:rPr>
              <a:t>®</a:t>
            </a:r>
            <a:r>
              <a:rPr lang="no-NO" sz="1200" b="0" i="0" u="none" strike="noStrike" cap="none">
                <a:solidFill>
                  <a:srgbClr val="000000"/>
                </a:solidFill>
                <a:latin typeface="Arial"/>
                <a:ea typeface="Arial"/>
                <a:cs typeface="Arial"/>
                <a:sym typeface="Arial"/>
              </a:rPr>
              <a:t> genom våra kärnvärden:</a:t>
            </a:r>
            <a:endParaRPr/>
          </a:p>
          <a:p>
            <a:pPr marL="139700" marR="0" lvl="0" indent="0" algn="l" rtl="0">
              <a:lnSpc>
                <a:spcPct val="115000"/>
              </a:lnSpc>
              <a:spcBef>
                <a:spcPts val="400"/>
              </a:spcBef>
              <a:spcAft>
                <a:spcPts val="0"/>
              </a:spcAft>
              <a:buNone/>
            </a:pPr>
            <a:endParaRPr sz="1200" b="0" i="0" u="none" strike="noStrike" cap="none">
              <a:solidFill>
                <a:srgbClr val="000000"/>
              </a:solidFill>
              <a:latin typeface="Arial"/>
              <a:ea typeface="Arial"/>
              <a:cs typeface="Arial"/>
              <a:sym typeface="Arial"/>
            </a:endParaRPr>
          </a:p>
          <a:p>
            <a:pPr marL="139700" marR="0" lvl="0" indent="0" algn="l" rtl="0">
              <a:lnSpc>
                <a:spcPct val="115000"/>
              </a:lnSpc>
              <a:spcBef>
                <a:spcPts val="400"/>
              </a:spcBef>
              <a:spcAft>
                <a:spcPts val="0"/>
              </a:spcAft>
              <a:buNone/>
            </a:pPr>
            <a:endParaRPr sz="1400" b="0" i="0" u="none" strike="noStrike" cap="none">
              <a:solidFill>
                <a:srgbClr val="000000"/>
              </a:solidFill>
              <a:latin typeface="Arial"/>
              <a:ea typeface="Arial"/>
              <a:cs typeface="Arial"/>
              <a:sym typeface="Arial"/>
            </a:endParaRPr>
          </a:p>
        </p:txBody>
      </p:sp>
      <p:sp>
        <p:nvSpPr>
          <p:cNvPr id="275" name="Google Shape;275;p4"/>
          <p:cNvSpPr txBox="1"/>
          <p:nvPr/>
        </p:nvSpPr>
        <p:spPr>
          <a:xfrm>
            <a:off x="270000" y="1778750"/>
            <a:ext cx="4736898" cy="2653990"/>
          </a:xfrm>
          <a:prstGeom prst="rect">
            <a:avLst/>
          </a:prstGeom>
          <a:noFill/>
          <a:ln>
            <a:noFill/>
          </a:ln>
        </p:spPr>
        <p:txBody>
          <a:bodyPr spcFirstLastPara="1" wrap="square" lIns="91425" tIns="90000" rIns="91425" bIns="162000" anchor="ctr" anchorCtr="0">
            <a:noAutofit/>
          </a:bodyPr>
          <a:lstStyle/>
          <a:p>
            <a:pPr marL="457200" marR="0" lvl="0" indent="-317500" algn="l" rtl="0">
              <a:lnSpc>
                <a:spcPct val="150000"/>
              </a:lnSpc>
              <a:spcBef>
                <a:spcPts val="400"/>
              </a:spcBef>
              <a:spcAft>
                <a:spcPts val="0"/>
              </a:spcAft>
              <a:buClr>
                <a:schemeClr val="accent6"/>
              </a:buClr>
              <a:buSzPts val="1400"/>
              <a:buFont typeface="Roboto Light"/>
              <a:buChar char="●"/>
            </a:pPr>
            <a:r>
              <a:rPr lang="no-NO" sz="1200" b="1" i="0" u="none" strike="noStrike" cap="none">
                <a:solidFill>
                  <a:srgbClr val="000000"/>
                </a:solidFill>
                <a:latin typeface="Arial"/>
                <a:ea typeface="Arial"/>
                <a:cs typeface="Arial"/>
                <a:sym typeface="Arial"/>
              </a:rPr>
              <a:t>Upptäckt:</a:t>
            </a:r>
            <a:r>
              <a:rPr lang="no-NO" sz="1200" b="0" i="0" u="none" strike="noStrike" cap="none">
                <a:solidFill>
                  <a:srgbClr val="000000"/>
                </a:solidFill>
                <a:latin typeface="Arial"/>
                <a:ea typeface="Arial"/>
                <a:cs typeface="Arial"/>
                <a:sym typeface="Arial"/>
              </a:rPr>
              <a:t> Vi utforskar ny kunskap och nya idéer</a:t>
            </a:r>
            <a:endParaRPr/>
          </a:p>
          <a:p>
            <a:pPr marL="457200" marR="0" lvl="0" indent="-317500" algn="l" rtl="0">
              <a:lnSpc>
                <a:spcPct val="150000"/>
              </a:lnSpc>
              <a:spcBef>
                <a:spcPts val="0"/>
              </a:spcBef>
              <a:spcAft>
                <a:spcPts val="0"/>
              </a:spcAft>
              <a:buClr>
                <a:schemeClr val="accent5"/>
              </a:buClr>
              <a:buSzPts val="1400"/>
              <a:buFont typeface="Roboto Light"/>
              <a:buChar char="●"/>
            </a:pPr>
            <a:r>
              <a:rPr lang="no-NO" sz="1200" b="1" i="0" u="none" strike="noStrike" cap="none">
                <a:solidFill>
                  <a:srgbClr val="000000"/>
                </a:solidFill>
                <a:latin typeface="Arial"/>
                <a:ea typeface="Arial"/>
                <a:cs typeface="Arial"/>
                <a:sym typeface="Arial"/>
              </a:rPr>
              <a:t>Innovation: </a:t>
            </a:r>
            <a:r>
              <a:rPr lang="no-NO" sz="1200" b="0" i="0" u="none" strike="noStrike" cap="none">
                <a:solidFill>
                  <a:srgbClr val="000000"/>
                </a:solidFill>
                <a:latin typeface="Arial"/>
                <a:ea typeface="Arial"/>
                <a:cs typeface="Arial"/>
                <a:sym typeface="Arial"/>
              </a:rPr>
              <a:t>Vi använder kreativitet och uthållighet för att lösa problem</a:t>
            </a:r>
            <a:endParaRPr/>
          </a:p>
          <a:p>
            <a:pPr marL="457200" marR="0" lvl="0" indent="-317500" algn="l" rtl="0">
              <a:lnSpc>
                <a:spcPct val="150000"/>
              </a:lnSpc>
              <a:spcBef>
                <a:spcPts val="0"/>
              </a:spcBef>
              <a:spcAft>
                <a:spcPts val="0"/>
              </a:spcAft>
              <a:buClr>
                <a:schemeClr val="accent3"/>
              </a:buClr>
              <a:buSzPts val="1400"/>
              <a:buFont typeface="Roboto Light"/>
              <a:buChar char="●"/>
            </a:pPr>
            <a:r>
              <a:rPr lang="no-NO" sz="1200" b="1" i="0" u="none" strike="noStrike" cap="none">
                <a:solidFill>
                  <a:srgbClr val="000000"/>
                </a:solidFill>
                <a:latin typeface="Arial"/>
                <a:ea typeface="Arial"/>
                <a:cs typeface="Arial"/>
                <a:sym typeface="Arial"/>
              </a:rPr>
              <a:t>Inverkan: </a:t>
            </a:r>
            <a:r>
              <a:rPr lang="no-NO" sz="1200" b="0" i="0" u="none" strike="noStrike" cap="none">
                <a:solidFill>
                  <a:srgbClr val="000000"/>
                </a:solidFill>
                <a:latin typeface="Arial"/>
                <a:ea typeface="Arial"/>
                <a:cs typeface="Arial"/>
                <a:sym typeface="Arial"/>
              </a:rPr>
              <a:t>Vi använder det vi lär oss för att förbättra världen</a:t>
            </a:r>
            <a:endParaRPr/>
          </a:p>
          <a:p>
            <a:pPr marL="457200" marR="0" lvl="0" indent="-317500" algn="l" rtl="0">
              <a:lnSpc>
                <a:spcPct val="150000"/>
              </a:lnSpc>
              <a:spcBef>
                <a:spcPts val="0"/>
              </a:spcBef>
              <a:spcAft>
                <a:spcPts val="0"/>
              </a:spcAft>
              <a:buClr>
                <a:schemeClr val="accent5"/>
              </a:buClr>
              <a:buSzPts val="1400"/>
              <a:buFont typeface="Roboto Light"/>
              <a:buChar char="●"/>
            </a:pPr>
            <a:r>
              <a:rPr lang="no-NO" sz="1200" b="1" i="0" u="none" strike="noStrike" cap="none">
                <a:solidFill>
                  <a:srgbClr val="000000"/>
                </a:solidFill>
                <a:latin typeface="Arial"/>
                <a:ea typeface="Arial"/>
                <a:cs typeface="Arial"/>
                <a:sym typeface="Arial"/>
              </a:rPr>
              <a:t>Inkludering: </a:t>
            </a:r>
            <a:r>
              <a:rPr lang="no-NO" sz="1200" b="0" i="0" u="none" strike="noStrike" cap="none">
                <a:solidFill>
                  <a:srgbClr val="000000"/>
                </a:solidFill>
                <a:latin typeface="Arial"/>
                <a:ea typeface="Arial"/>
                <a:cs typeface="Arial"/>
                <a:sym typeface="Arial"/>
              </a:rPr>
              <a:t>Vi respekterar varandra och bejakar våra olikheter</a:t>
            </a:r>
            <a:endParaRPr/>
          </a:p>
          <a:p>
            <a:pPr marL="457200" marR="0" lvl="0" indent="-317500" algn="l" rtl="0">
              <a:lnSpc>
                <a:spcPct val="150000"/>
              </a:lnSpc>
              <a:spcBef>
                <a:spcPts val="0"/>
              </a:spcBef>
              <a:spcAft>
                <a:spcPts val="0"/>
              </a:spcAft>
              <a:buClr>
                <a:schemeClr val="accent3"/>
              </a:buClr>
              <a:buSzPts val="1400"/>
              <a:buFont typeface="Roboto Light"/>
              <a:buChar char="●"/>
            </a:pPr>
            <a:r>
              <a:rPr lang="no-NO" sz="1200" b="1" i="0" u="none" strike="noStrike" cap="none">
                <a:solidFill>
                  <a:srgbClr val="000000"/>
                </a:solidFill>
                <a:latin typeface="Arial"/>
                <a:ea typeface="Arial"/>
                <a:cs typeface="Arial"/>
                <a:sym typeface="Arial"/>
              </a:rPr>
              <a:t>Samarbete: </a:t>
            </a:r>
            <a:r>
              <a:rPr lang="no-NO" sz="1200" b="0" i="0" u="none" strike="noStrike" cap="none">
                <a:solidFill>
                  <a:srgbClr val="000000"/>
                </a:solidFill>
                <a:latin typeface="Arial"/>
                <a:ea typeface="Arial"/>
                <a:cs typeface="Arial"/>
                <a:sym typeface="Arial"/>
              </a:rPr>
              <a:t>Vi är starkare när vi arbetar tillsammans</a:t>
            </a:r>
            <a:endParaRPr/>
          </a:p>
          <a:p>
            <a:pPr marL="457200" marR="0" lvl="0" indent="-317500" algn="l" rtl="0">
              <a:lnSpc>
                <a:spcPct val="150000"/>
              </a:lnSpc>
              <a:spcBef>
                <a:spcPts val="0"/>
              </a:spcBef>
              <a:spcAft>
                <a:spcPts val="0"/>
              </a:spcAft>
              <a:buClr>
                <a:srgbClr val="BFB0FE"/>
              </a:buClr>
              <a:buSzPts val="1400"/>
              <a:buFont typeface="Roboto Light"/>
              <a:buChar char="●"/>
            </a:pPr>
            <a:r>
              <a:rPr lang="no-NO" sz="1200" b="1" i="0" u="none" strike="noStrike" cap="none">
                <a:solidFill>
                  <a:srgbClr val="000000"/>
                </a:solidFill>
                <a:latin typeface="Arial"/>
                <a:ea typeface="Arial"/>
                <a:cs typeface="Arial"/>
                <a:sym typeface="Arial"/>
              </a:rPr>
              <a:t>Glädje: </a:t>
            </a:r>
            <a:r>
              <a:rPr lang="no-NO" sz="1200" b="0" i="0" u="none" strike="noStrike" cap="none">
                <a:solidFill>
                  <a:srgbClr val="000000"/>
                </a:solidFill>
                <a:latin typeface="Arial"/>
                <a:ea typeface="Arial"/>
                <a:cs typeface="Arial"/>
                <a:sym typeface="Arial"/>
              </a:rPr>
              <a:t>Vi har kul!</a:t>
            </a:r>
            <a:endParaRPr sz="1200" b="1" i="0" u="none" strike="noStrike" cap="none">
              <a:solidFill>
                <a:schemeClr val="dk1"/>
              </a:solidFill>
              <a:latin typeface="Arial"/>
              <a:ea typeface="Arial"/>
              <a:cs typeface="Arial"/>
              <a:sym typeface="Arial"/>
            </a:endParaRPr>
          </a:p>
        </p:txBody>
      </p:sp>
      <p:pic>
        <p:nvPicPr>
          <p:cNvPr id="4" name="Google Shape;1528;p65">
            <a:extLst>
              <a:ext uri="{FF2B5EF4-FFF2-40B4-BE49-F238E27FC236}">
                <a16:creationId xmlns:a16="http://schemas.microsoft.com/office/drawing/2014/main" id="{FBC9CC93-8EA0-197D-C92C-2A4B784B9F6E}"/>
              </a:ext>
            </a:extLst>
          </p:cNvPr>
          <p:cNvPicPr preferRelativeResize="0">
            <a:picLocks noGrp="1"/>
          </p:cNvPicPr>
          <p:nvPr>
            <p:ph type="pic" idx="2"/>
          </p:nvPr>
        </p:nvPicPr>
        <p:blipFill>
          <a:blip r:embed="rId3"/>
          <a:srcRect l="14806" r="14806"/>
          <a:stretch/>
        </p:blipFill>
        <p:spPr>
          <a:xfrm>
            <a:off x="5094431" y="1047750"/>
            <a:ext cx="3788093" cy="3584211"/>
          </a:xfrm>
          <a:prstGeom prst="roundRect">
            <a:avLst>
              <a:gd name="adj" fmla="val 3431"/>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Som deltagare i FLL ska ni leverera följande:</a:t>
            </a:r>
            <a:endParaRPr/>
          </a:p>
        </p:txBody>
      </p:sp>
      <p:pic>
        <p:nvPicPr>
          <p:cNvPr id="282" name="Google Shape;282;p5"/>
          <p:cNvPicPr preferRelativeResize="0">
            <a:picLocks noGrp="1"/>
          </p:cNvPicPr>
          <p:nvPr>
            <p:ph type="pic" idx="2"/>
          </p:nvPr>
        </p:nvPicPr>
        <p:blipFill rotWithShape="1">
          <a:blip r:embed="rId3">
            <a:alphaModFix/>
          </a:blip>
          <a:srcRect t="557" b="557"/>
          <a:stretch/>
        </p:blipFill>
        <p:spPr>
          <a:xfrm>
            <a:off x="1270887" y="992075"/>
            <a:ext cx="2114700" cy="1394100"/>
          </a:xfrm>
          <a:prstGeom prst="roundRect">
            <a:avLst>
              <a:gd name="adj" fmla="val 7994"/>
            </a:avLst>
          </a:prstGeom>
          <a:noFill/>
          <a:ln>
            <a:noFill/>
          </a:ln>
        </p:spPr>
      </p:pic>
      <p:pic>
        <p:nvPicPr>
          <p:cNvPr id="283" name="Google Shape;283;p5"/>
          <p:cNvPicPr preferRelativeResize="0">
            <a:picLocks noGrp="1"/>
          </p:cNvPicPr>
          <p:nvPr>
            <p:ph type="pic" idx="2"/>
          </p:nvPr>
        </p:nvPicPr>
        <p:blipFill rotWithShape="1">
          <a:blip r:embed="rId4">
            <a:alphaModFix/>
          </a:blip>
          <a:srcRect t="500" b="501"/>
          <a:stretch/>
        </p:blipFill>
        <p:spPr>
          <a:xfrm>
            <a:off x="3446050" y="992075"/>
            <a:ext cx="2114700" cy="1394100"/>
          </a:xfrm>
          <a:prstGeom prst="roundRect">
            <a:avLst>
              <a:gd name="adj" fmla="val 2190"/>
            </a:avLst>
          </a:prstGeom>
          <a:noFill/>
          <a:ln>
            <a:noFill/>
          </a:ln>
        </p:spPr>
      </p:pic>
      <p:pic>
        <p:nvPicPr>
          <p:cNvPr id="284" name="Google Shape;284;p5"/>
          <p:cNvPicPr preferRelativeResize="0">
            <a:picLocks noGrp="1"/>
          </p:cNvPicPr>
          <p:nvPr>
            <p:ph type="pic" idx="2"/>
          </p:nvPr>
        </p:nvPicPr>
        <p:blipFill rotWithShape="1">
          <a:blip r:embed="rId5">
            <a:alphaModFix/>
          </a:blip>
          <a:srcRect l="15352" r="5156" b="21362"/>
          <a:stretch/>
        </p:blipFill>
        <p:spPr>
          <a:xfrm>
            <a:off x="5632363" y="992075"/>
            <a:ext cx="2114700" cy="1394100"/>
          </a:xfrm>
          <a:prstGeom prst="roundRect">
            <a:avLst>
              <a:gd name="adj" fmla="val 2190"/>
            </a:avLst>
          </a:prstGeom>
          <a:noFill/>
          <a:ln>
            <a:noFill/>
          </a:ln>
        </p:spPr>
      </p:pic>
      <p:pic>
        <p:nvPicPr>
          <p:cNvPr id="285" name="Google Shape;285;p5"/>
          <p:cNvPicPr preferRelativeResize="0">
            <a:picLocks noGrp="1"/>
          </p:cNvPicPr>
          <p:nvPr>
            <p:ph type="pic" idx="2"/>
          </p:nvPr>
        </p:nvPicPr>
        <p:blipFill rotWithShape="1">
          <a:blip r:embed="rId6">
            <a:alphaModFix/>
          </a:blip>
          <a:srcRect t="7271" b="7270"/>
          <a:stretch/>
        </p:blipFill>
        <p:spPr>
          <a:xfrm>
            <a:off x="1270887" y="2966350"/>
            <a:ext cx="2114700" cy="1394100"/>
          </a:xfrm>
          <a:prstGeom prst="roundRect">
            <a:avLst>
              <a:gd name="adj" fmla="val 2151"/>
            </a:avLst>
          </a:prstGeom>
          <a:noFill/>
          <a:ln>
            <a:noFill/>
          </a:ln>
        </p:spPr>
      </p:pic>
      <p:pic>
        <p:nvPicPr>
          <p:cNvPr id="286" name="Google Shape;286;p5"/>
          <p:cNvPicPr preferRelativeResize="0">
            <a:picLocks noGrp="1"/>
          </p:cNvPicPr>
          <p:nvPr>
            <p:ph type="pic" idx="2"/>
          </p:nvPr>
        </p:nvPicPr>
        <p:blipFill rotWithShape="1">
          <a:blip r:embed="rId7">
            <a:alphaModFix/>
          </a:blip>
          <a:srcRect l="28624" t="17223" r="744"/>
          <a:stretch/>
        </p:blipFill>
        <p:spPr>
          <a:xfrm>
            <a:off x="3446050" y="2966350"/>
            <a:ext cx="2114700" cy="1394100"/>
          </a:xfrm>
          <a:prstGeom prst="roundRect">
            <a:avLst>
              <a:gd name="adj" fmla="val 1571"/>
            </a:avLst>
          </a:prstGeom>
          <a:noFill/>
          <a:ln>
            <a:noFill/>
          </a:ln>
        </p:spPr>
      </p:pic>
      <p:pic>
        <p:nvPicPr>
          <p:cNvPr id="287" name="Google Shape;287;p5"/>
          <p:cNvPicPr preferRelativeResize="0">
            <a:picLocks noGrp="1"/>
          </p:cNvPicPr>
          <p:nvPr>
            <p:ph type="pic" idx="2"/>
          </p:nvPr>
        </p:nvPicPr>
        <p:blipFill rotWithShape="1">
          <a:blip r:embed="rId8">
            <a:alphaModFix/>
          </a:blip>
          <a:srcRect t="537" b="537"/>
          <a:stretch/>
        </p:blipFill>
        <p:spPr>
          <a:xfrm>
            <a:off x="5621212" y="2966350"/>
            <a:ext cx="2114700" cy="1394100"/>
          </a:xfrm>
          <a:prstGeom prst="roundRect">
            <a:avLst>
              <a:gd name="adj" fmla="val 2113"/>
            </a:avLst>
          </a:prstGeom>
          <a:noFill/>
          <a:ln>
            <a:noFill/>
          </a:ln>
        </p:spPr>
      </p:pic>
      <p:sp>
        <p:nvSpPr>
          <p:cNvPr id="288" name="Google Shape;288;p5"/>
          <p:cNvSpPr/>
          <p:nvPr/>
        </p:nvSpPr>
        <p:spPr>
          <a:xfrm>
            <a:off x="1270912" y="2404925"/>
            <a:ext cx="2114700" cy="429300"/>
          </a:xfrm>
          <a:prstGeom prst="roundRect">
            <a:avLst>
              <a:gd name="adj" fmla="val 6638"/>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900"/>
              <a:buFont typeface="Arial"/>
              <a:buNone/>
            </a:pPr>
            <a:r>
              <a:rPr lang="no-NO" sz="900" b="0" i="0" u="none" strike="noStrike" cap="none">
                <a:solidFill>
                  <a:schemeClr val="dk1"/>
                </a:solidFill>
                <a:latin typeface="Arial"/>
                <a:ea typeface="Arial"/>
                <a:cs typeface="Arial"/>
                <a:sym typeface="Arial"/>
              </a:rPr>
              <a:t>Lämna in en skriftlig rapport om ert arbete före turneringen.</a:t>
            </a:r>
            <a:endParaRPr/>
          </a:p>
        </p:txBody>
      </p:sp>
      <p:sp>
        <p:nvSpPr>
          <p:cNvPr id="289" name="Google Shape;289;p5"/>
          <p:cNvSpPr/>
          <p:nvPr/>
        </p:nvSpPr>
        <p:spPr>
          <a:xfrm>
            <a:off x="3446075" y="2404925"/>
            <a:ext cx="2114700" cy="429300"/>
          </a:xfrm>
          <a:prstGeom prst="roundRect">
            <a:avLst>
              <a:gd name="adj" fmla="val 6637"/>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Hålla presentationer av projekt och teknik.</a:t>
            </a:r>
            <a:endParaRPr/>
          </a:p>
        </p:txBody>
      </p:sp>
      <p:sp>
        <p:nvSpPr>
          <p:cNvPr id="290" name="Google Shape;290;p5"/>
          <p:cNvSpPr/>
          <p:nvPr/>
        </p:nvSpPr>
        <p:spPr>
          <a:xfrm>
            <a:off x="5621225" y="2404925"/>
            <a:ext cx="2114700" cy="429300"/>
          </a:xfrm>
          <a:prstGeom prst="roundRect">
            <a:avLst>
              <a:gd name="adj" fmla="val 6637"/>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Programmera och öva inför robot-matcher på turneringen (3 × 2,5 min)</a:t>
            </a:r>
            <a:endParaRPr/>
          </a:p>
        </p:txBody>
      </p:sp>
      <p:sp>
        <p:nvSpPr>
          <p:cNvPr id="291" name="Google Shape;291;p5"/>
          <p:cNvSpPr/>
          <p:nvPr/>
        </p:nvSpPr>
        <p:spPr>
          <a:xfrm>
            <a:off x="1270912" y="4379200"/>
            <a:ext cx="2114700" cy="429300"/>
          </a:xfrm>
          <a:prstGeom prst="roundRect">
            <a:avLst>
              <a:gd name="adj" fmla="val 475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Dekorera montern på turneringen.</a:t>
            </a:r>
            <a:endParaRPr/>
          </a:p>
        </p:txBody>
      </p:sp>
      <p:sp>
        <p:nvSpPr>
          <p:cNvPr id="292" name="Google Shape;292;p5"/>
          <p:cNvSpPr/>
          <p:nvPr/>
        </p:nvSpPr>
        <p:spPr>
          <a:xfrm>
            <a:off x="3446075" y="4379200"/>
            <a:ext cx="2114700" cy="429300"/>
          </a:xfrm>
          <a:prstGeom prst="roundRect">
            <a:avLst>
              <a:gd name="adj" fmla="val 4752"/>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Använda kärnvärdena under hela uppdragsperioden.</a:t>
            </a:r>
            <a:endParaRPr/>
          </a:p>
        </p:txBody>
      </p:sp>
      <p:sp>
        <p:nvSpPr>
          <p:cNvPr id="293" name="Google Shape;293;p5"/>
          <p:cNvSpPr/>
          <p:nvPr/>
        </p:nvSpPr>
        <p:spPr>
          <a:xfrm>
            <a:off x="5621225" y="4379200"/>
            <a:ext cx="2114700" cy="429300"/>
          </a:xfrm>
          <a:prstGeom prst="roundRect">
            <a:avLst>
              <a:gd name="adj" fmla="val 8522"/>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no-NO" sz="900" b="0" i="0" u="none" strike="noStrike" cap="none">
                <a:solidFill>
                  <a:schemeClr val="dk1"/>
                </a:solidFill>
                <a:latin typeface="Arial"/>
                <a:ea typeface="Arial"/>
                <a:cs typeface="Arial"/>
                <a:sym typeface="Arial"/>
              </a:rPr>
              <a:t>Delta i en turnering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6"/>
          <p:cNvSpPr txBox="1"/>
          <p:nvPr/>
        </p:nvSpPr>
        <p:spPr>
          <a:xfrm>
            <a:off x="2238787" y="2264014"/>
            <a:ext cx="4666425" cy="307736"/>
          </a:xfrm>
          <a:prstGeom prst="rect">
            <a:avLst/>
          </a:prstGeom>
          <a:noFill/>
          <a:ln>
            <a:noFill/>
          </a:ln>
        </p:spPr>
        <p:txBody>
          <a:bodyPr spcFirstLastPara="1" wrap="square" lIns="91425" tIns="45700" rIns="91425" bIns="45700" anchor="t" anchorCtr="0">
            <a:spAutoFit/>
          </a:bodyPr>
          <a:lstStyle/>
          <a:p>
            <a:pPr lvl="0" algn="ctr"/>
            <a:r>
              <a:rPr lang="nb-NO" u="sng" dirty="0" err="1"/>
              <a:t>https</a:t>
            </a:r>
            <a:r>
              <a:rPr lang="nb-NO" u="sng" dirty="0"/>
              <a:t>://</a:t>
            </a:r>
            <a:r>
              <a:rPr lang="nb-NO" u="sng" dirty="0" err="1"/>
              <a:t>www.youtube.com</a:t>
            </a:r>
            <a:r>
              <a:rPr lang="nb-NO" u="sng" dirty="0"/>
              <a:t>/</a:t>
            </a:r>
            <a:r>
              <a:rPr lang="nb-NO" u="sng" dirty="0" err="1"/>
              <a:t>watch?v</a:t>
            </a:r>
            <a:r>
              <a:rPr lang="nb-NO" u="sng" dirty="0"/>
              <a:t>=Ka0qUMWJAdA</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8"/>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lvl="0"/>
            <a:r>
              <a:rPr lang="sv-SE" dirty="0"/>
              <a:t>Vad vill ni få ut av att vara med i FLL?</a:t>
            </a:r>
            <a:endParaRPr dirty="0"/>
          </a:p>
        </p:txBody>
      </p:sp>
      <p:cxnSp>
        <p:nvCxnSpPr>
          <p:cNvPr id="311" name="Google Shape;311;p8"/>
          <p:cNvCxnSpPr/>
          <p:nvPr/>
        </p:nvCxnSpPr>
        <p:spPr>
          <a:xfrm>
            <a:off x="263850" y="2928700"/>
            <a:ext cx="8616300" cy="0"/>
          </a:xfrm>
          <a:prstGeom prst="straightConnector1">
            <a:avLst/>
          </a:prstGeom>
          <a:noFill/>
          <a:ln w="19050" cap="flat" cmpd="sng">
            <a:solidFill>
              <a:schemeClr val="dk2"/>
            </a:solidFill>
            <a:prstDash val="solid"/>
            <a:round/>
            <a:headEnd type="none" w="sm" len="sm"/>
            <a:tailEnd type="none" w="sm" len="sm"/>
          </a:ln>
        </p:spPr>
      </p:cxnSp>
      <p:grpSp>
        <p:nvGrpSpPr>
          <p:cNvPr id="312" name="Google Shape;312;p8"/>
          <p:cNvGrpSpPr/>
          <p:nvPr/>
        </p:nvGrpSpPr>
        <p:grpSpPr>
          <a:xfrm>
            <a:off x="284811" y="1071123"/>
            <a:ext cx="1219645" cy="1954628"/>
            <a:chOff x="152856" y="1071123"/>
            <a:chExt cx="1219645" cy="1954628"/>
          </a:xfrm>
        </p:grpSpPr>
        <p:cxnSp>
          <p:nvCxnSpPr>
            <p:cNvPr id="313" name="Google Shape;313;p8"/>
            <p:cNvCxnSpPr>
              <a:stCxn id="314" idx="0"/>
            </p:cNvCxnSpPr>
            <p:nvPr/>
          </p:nvCxnSpPr>
          <p:spPr>
            <a:xfrm rot="10800000">
              <a:off x="744387"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14" name="Google Shape;314;p8"/>
            <p:cNvSpPr/>
            <p:nvPr/>
          </p:nvSpPr>
          <p:spPr>
            <a:xfrm>
              <a:off x="655287" y="2849651"/>
              <a:ext cx="178200" cy="176100"/>
            </a:xfrm>
            <a:prstGeom prst="ellips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5" name="Google Shape;315;p8"/>
            <p:cNvSpPr/>
            <p:nvPr/>
          </p:nvSpPr>
          <p:spPr>
            <a:xfrm>
              <a:off x="152856"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a:solidFill>
                    <a:schemeClr val="dk1"/>
                  </a:solidFill>
                  <a:latin typeface="Arial"/>
                  <a:ea typeface="Arial"/>
                  <a:cs typeface="Arial"/>
                  <a:sym typeface="Arial"/>
                </a:rPr>
                <a:t>Jobba med projektledning</a:t>
              </a:r>
              <a:endParaRPr/>
            </a:p>
          </p:txBody>
        </p:sp>
      </p:grpSp>
      <p:grpSp>
        <p:nvGrpSpPr>
          <p:cNvPr id="316" name="Google Shape;316;p8"/>
          <p:cNvGrpSpPr/>
          <p:nvPr/>
        </p:nvGrpSpPr>
        <p:grpSpPr>
          <a:xfrm>
            <a:off x="1111390" y="2845541"/>
            <a:ext cx="1219646" cy="1940733"/>
            <a:chOff x="1199394" y="2845541"/>
            <a:chExt cx="1219646" cy="1940733"/>
          </a:xfrm>
        </p:grpSpPr>
        <p:sp>
          <p:nvSpPr>
            <p:cNvPr id="317" name="Google Shape;317;p8"/>
            <p:cNvSpPr/>
            <p:nvPr/>
          </p:nvSpPr>
          <p:spPr>
            <a:xfrm rot="10800000">
              <a:off x="1720117" y="2845541"/>
              <a:ext cx="178200" cy="176100"/>
            </a:xfrm>
            <a:prstGeom prst="ellipse">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18" name="Google Shape;318;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19" name="Google Shape;319;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a:solidFill>
                    <a:schemeClr val="dk1"/>
                  </a:solidFill>
                  <a:latin typeface="Arial"/>
                  <a:ea typeface="Arial"/>
                  <a:cs typeface="Arial"/>
                  <a:sym typeface="Arial"/>
                </a:rPr>
                <a:t>Lära dig att programmera</a:t>
              </a:r>
              <a:endParaRPr/>
            </a:p>
          </p:txBody>
        </p:sp>
      </p:grpSp>
      <p:grpSp>
        <p:nvGrpSpPr>
          <p:cNvPr id="320" name="Google Shape;320;p8"/>
          <p:cNvGrpSpPr/>
          <p:nvPr/>
        </p:nvGrpSpPr>
        <p:grpSpPr>
          <a:xfrm>
            <a:off x="1937970" y="1071123"/>
            <a:ext cx="1219645" cy="1954628"/>
            <a:chOff x="1640740" y="1071123"/>
            <a:chExt cx="1219645" cy="1954628"/>
          </a:xfrm>
        </p:grpSpPr>
        <p:grpSp>
          <p:nvGrpSpPr>
            <p:cNvPr id="321" name="Google Shape;321;p8"/>
            <p:cNvGrpSpPr/>
            <p:nvPr/>
          </p:nvGrpSpPr>
          <p:grpSpPr>
            <a:xfrm>
              <a:off x="2157846" y="2468351"/>
              <a:ext cx="178200" cy="557400"/>
              <a:chOff x="930750" y="2468351"/>
              <a:chExt cx="178200" cy="557400"/>
            </a:xfrm>
          </p:grpSpPr>
          <p:cxnSp>
            <p:nvCxnSpPr>
              <p:cNvPr id="322" name="Google Shape;322;p8"/>
              <p:cNvCxnSpPr>
                <a:stCxn id="323" idx="0"/>
              </p:cNvCxnSpPr>
              <p:nvPr/>
            </p:nvCxnSpPr>
            <p:spPr>
              <a:xfrm rot="10800000">
                <a:off x="1019850"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23" name="Google Shape;323;p8"/>
              <p:cNvSpPr/>
              <p:nvPr/>
            </p:nvSpPr>
            <p:spPr>
              <a:xfrm>
                <a:off x="930750" y="2849651"/>
                <a:ext cx="178200" cy="1761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24" name="Google Shape;324;p8"/>
            <p:cNvSpPr/>
            <p:nvPr/>
          </p:nvSpPr>
          <p:spPr>
            <a:xfrm>
              <a:off x="1640740"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a:solidFill>
                    <a:schemeClr val="dk1"/>
                  </a:solidFill>
                  <a:latin typeface="Arial"/>
                  <a:ea typeface="Arial"/>
                  <a:cs typeface="Arial"/>
                  <a:sym typeface="Arial"/>
                </a:rPr>
                <a:t>Hitta lösningar till riktigt världsproblem </a:t>
              </a:r>
              <a:endParaRPr/>
            </a:p>
          </p:txBody>
        </p:sp>
      </p:grpSp>
      <p:grpSp>
        <p:nvGrpSpPr>
          <p:cNvPr id="325" name="Google Shape;325;p8"/>
          <p:cNvGrpSpPr/>
          <p:nvPr/>
        </p:nvGrpSpPr>
        <p:grpSpPr>
          <a:xfrm>
            <a:off x="2764549" y="2845541"/>
            <a:ext cx="1219646" cy="1940733"/>
            <a:chOff x="2318442" y="2845541"/>
            <a:chExt cx="1219646" cy="1940733"/>
          </a:xfrm>
        </p:grpSpPr>
        <p:sp>
          <p:nvSpPr>
            <p:cNvPr id="326" name="Google Shape;326;p8"/>
            <p:cNvSpPr/>
            <p:nvPr/>
          </p:nvSpPr>
          <p:spPr>
            <a:xfrm rot="10800000">
              <a:off x="2836638" y="2845541"/>
              <a:ext cx="178200" cy="176100"/>
            </a:xfrm>
            <a:prstGeom prst="ellipse">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27" name="Google Shape;327;p8"/>
            <p:cNvGrpSpPr/>
            <p:nvPr/>
          </p:nvGrpSpPr>
          <p:grpSpPr>
            <a:xfrm>
              <a:off x="2318442" y="3011811"/>
              <a:ext cx="1219646" cy="1774463"/>
              <a:chOff x="1199394" y="3011811"/>
              <a:chExt cx="1219646" cy="1774463"/>
            </a:xfrm>
          </p:grpSpPr>
          <p:cxnSp>
            <p:nvCxnSpPr>
              <p:cNvPr id="328" name="Google Shape;328;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29" name="Google Shape;329;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a:solidFill>
                      <a:schemeClr val="dk1"/>
                    </a:solidFill>
                    <a:latin typeface="Arial"/>
                    <a:ea typeface="Arial"/>
                    <a:cs typeface="Arial"/>
                    <a:sym typeface="Arial"/>
                  </a:rPr>
                  <a:t>Nå mål du sätter upp själv! </a:t>
                </a:r>
                <a:endParaRPr/>
              </a:p>
            </p:txBody>
          </p:sp>
        </p:grpSp>
      </p:grpSp>
      <p:grpSp>
        <p:nvGrpSpPr>
          <p:cNvPr id="330" name="Google Shape;330;p8"/>
          <p:cNvGrpSpPr/>
          <p:nvPr/>
        </p:nvGrpSpPr>
        <p:grpSpPr>
          <a:xfrm>
            <a:off x="3591129" y="1071123"/>
            <a:ext cx="1219645" cy="1954628"/>
            <a:chOff x="3046874" y="1071123"/>
            <a:chExt cx="1219645" cy="1954628"/>
          </a:xfrm>
        </p:grpSpPr>
        <p:cxnSp>
          <p:nvCxnSpPr>
            <p:cNvPr id="331" name="Google Shape;331;p8"/>
            <p:cNvCxnSpPr/>
            <p:nvPr/>
          </p:nvCxnSpPr>
          <p:spPr>
            <a:xfrm rot="10800000">
              <a:off x="3656696"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32" name="Google Shape;332;p8"/>
            <p:cNvSpPr/>
            <p:nvPr/>
          </p:nvSpPr>
          <p:spPr>
            <a:xfrm>
              <a:off x="3046874"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a:solidFill>
                    <a:schemeClr val="dk1"/>
                  </a:solidFill>
                  <a:latin typeface="Arial"/>
                  <a:ea typeface="Arial"/>
                  <a:cs typeface="Arial"/>
                  <a:sym typeface="Arial"/>
                </a:rPr>
                <a:t>Bli självständig och bra på att samarbeta </a:t>
              </a:r>
              <a:endParaRPr/>
            </a:p>
          </p:txBody>
        </p:sp>
        <p:sp>
          <p:nvSpPr>
            <p:cNvPr id="333" name="Google Shape;333;p8"/>
            <p:cNvSpPr/>
            <p:nvPr/>
          </p:nvSpPr>
          <p:spPr>
            <a:xfrm>
              <a:off x="3567596" y="2849651"/>
              <a:ext cx="178200" cy="176100"/>
            </a:xfrm>
            <a:prstGeom prst="ellipse">
              <a:avLst/>
            </a:prstGeom>
            <a:solidFill>
              <a:schemeClr val="accent5"/>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4" name="Google Shape;334;p8"/>
          <p:cNvGrpSpPr/>
          <p:nvPr/>
        </p:nvGrpSpPr>
        <p:grpSpPr>
          <a:xfrm>
            <a:off x="4417708" y="2845541"/>
            <a:ext cx="1219646" cy="1940733"/>
            <a:chOff x="5005925" y="2845541"/>
            <a:chExt cx="1219646" cy="1940733"/>
          </a:xfrm>
        </p:grpSpPr>
        <p:grpSp>
          <p:nvGrpSpPr>
            <p:cNvPr id="335" name="Google Shape;335;p8"/>
            <p:cNvGrpSpPr/>
            <p:nvPr/>
          </p:nvGrpSpPr>
          <p:grpSpPr>
            <a:xfrm>
              <a:off x="5005925" y="3011811"/>
              <a:ext cx="1219646" cy="1774463"/>
              <a:chOff x="1199394" y="3011811"/>
              <a:chExt cx="1219646" cy="1774463"/>
            </a:xfrm>
          </p:grpSpPr>
          <p:cxnSp>
            <p:nvCxnSpPr>
              <p:cNvPr id="336" name="Google Shape;336;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37" name="Google Shape;337;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a:solidFill>
                      <a:schemeClr val="dk1"/>
                    </a:solidFill>
                    <a:latin typeface="Arial"/>
                    <a:ea typeface="Arial"/>
                    <a:cs typeface="Arial"/>
                    <a:sym typeface="Arial"/>
                  </a:rPr>
                  <a:t>Att hålla ut när du periodvis möter motgångar och svårigheter</a:t>
                </a:r>
                <a:endParaRPr/>
              </a:p>
            </p:txBody>
          </p:sp>
        </p:grpSp>
        <p:sp>
          <p:nvSpPr>
            <p:cNvPr id="338" name="Google Shape;338;p8"/>
            <p:cNvSpPr/>
            <p:nvPr/>
          </p:nvSpPr>
          <p:spPr>
            <a:xfrm rot="10800000">
              <a:off x="5524121" y="2845541"/>
              <a:ext cx="178200" cy="176100"/>
            </a:xfrm>
            <a:prstGeom prst="ellipse">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39" name="Google Shape;339;p8"/>
          <p:cNvGrpSpPr/>
          <p:nvPr/>
        </p:nvGrpSpPr>
        <p:grpSpPr>
          <a:xfrm>
            <a:off x="5244288" y="1071123"/>
            <a:ext cx="1219645" cy="1954628"/>
            <a:chOff x="5857104" y="1071123"/>
            <a:chExt cx="1219645" cy="1954628"/>
          </a:xfrm>
        </p:grpSpPr>
        <p:cxnSp>
          <p:nvCxnSpPr>
            <p:cNvPr id="340" name="Google Shape;340;p8"/>
            <p:cNvCxnSpPr/>
            <p:nvPr/>
          </p:nvCxnSpPr>
          <p:spPr>
            <a:xfrm rot="10800000">
              <a:off x="6452159"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41" name="Google Shape;341;p8"/>
            <p:cNvSpPr/>
            <p:nvPr/>
          </p:nvSpPr>
          <p:spPr>
            <a:xfrm>
              <a:off x="5857104"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100"/>
                <a:buFont typeface="Arial"/>
                <a:buNone/>
              </a:pPr>
              <a:r>
                <a:rPr lang="no-NO" sz="1100" b="0" i="0" u="none" strike="noStrike" cap="none">
                  <a:solidFill>
                    <a:schemeClr val="dk1"/>
                  </a:solidFill>
                  <a:latin typeface="Arial"/>
                  <a:ea typeface="Arial"/>
                  <a:cs typeface="Arial"/>
                  <a:sym typeface="Arial"/>
                </a:rPr>
                <a:t>Träffa andra lag på turneringen och lära dig mer nom vad de har för lösningar</a:t>
              </a:r>
              <a:endParaRPr/>
            </a:p>
          </p:txBody>
        </p:sp>
        <p:sp>
          <p:nvSpPr>
            <p:cNvPr id="342" name="Google Shape;342;p8"/>
            <p:cNvSpPr/>
            <p:nvPr/>
          </p:nvSpPr>
          <p:spPr>
            <a:xfrm>
              <a:off x="6369126" y="2849651"/>
              <a:ext cx="178200" cy="176100"/>
            </a:xfrm>
            <a:prstGeom prst="ellipse">
              <a:avLst/>
            </a:prstGeom>
            <a:solidFill>
              <a:schemeClr val="accen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43" name="Google Shape;343;p8"/>
          <p:cNvGrpSpPr/>
          <p:nvPr/>
        </p:nvGrpSpPr>
        <p:grpSpPr>
          <a:xfrm>
            <a:off x="6070867" y="2845541"/>
            <a:ext cx="1219646" cy="1940733"/>
            <a:chOff x="6835394" y="2845541"/>
            <a:chExt cx="1219646" cy="1940733"/>
          </a:xfrm>
        </p:grpSpPr>
        <p:sp>
          <p:nvSpPr>
            <p:cNvPr id="344" name="Google Shape;344;p8"/>
            <p:cNvSpPr/>
            <p:nvPr/>
          </p:nvSpPr>
          <p:spPr>
            <a:xfrm rot="10800000">
              <a:off x="7356117" y="2845541"/>
              <a:ext cx="178200" cy="176100"/>
            </a:xfrm>
            <a:prstGeom prst="ellipse">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45" name="Google Shape;345;p8"/>
            <p:cNvGrpSpPr/>
            <p:nvPr/>
          </p:nvGrpSpPr>
          <p:grpSpPr>
            <a:xfrm>
              <a:off x="6835394" y="3011811"/>
              <a:ext cx="1219646" cy="1774463"/>
              <a:chOff x="1199394" y="3011811"/>
              <a:chExt cx="1219646" cy="1774463"/>
            </a:xfrm>
          </p:grpSpPr>
          <p:cxnSp>
            <p:nvCxnSpPr>
              <p:cNvPr id="346" name="Google Shape;346;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47" name="Google Shape;347;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000"/>
                  <a:buFont typeface="Arial"/>
                  <a:buNone/>
                </a:pPr>
                <a:r>
                  <a:rPr lang="no-NO" sz="1000" b="0" i="0" u="none" strike="noStrike" cap="none">
                    <a:solidFill>
                      <a:schemeClr val="dk1"/>
                    </a:solidFill>
                    <a:latin typeface="Arial"/>
                    <a:ea typeface="Arial"/>
                    <a:cs typeface="Arial"/>
                    <a:sym typeface="Arial"/>
                  </a:rPr>
                  <a:t>Få vara en del av ett globalt sammanhang av FLL-deltagare som alla arbetar med samma problemställning</a:t>
                </a:r>
                <a:endParaRPr/>
              </a:p>
            </p:txBody>
          </p:sp>
        </p:grpSp>
      </p:grpSp>
      <p:grpSp>
        <p:nvGrpSpPr>
          <p:cNvPr id="348" name="Google Shape;348;p8"/>
          <p:cNvGrpSpPr/>
          <p:nvPr/>
        </p:nvGrpSpPr>
        <p:grpSpPr>
          <a:xfrm>
            <a:off x="6897447" y="1071123"/>
            <a:ext cx="1219645" cy="1954628"/>
            <a:chOff x="7685904" y="1071123"/>
            <a:chExt cx="1219645" cy="1954628"/>
          </a:xfrm>
        </p:grpSpPr>
        <p:grpSp>
          <p:nvGrpSpPr>
            <p:cNvPr id="349" name="Google Shape;349;p8"/>
            <p:cNvGrpSpPr/>
            <p:nvPr/>
          </p:nvGrpSpPr>
          <p:grpSpPr>
            <a:xfrm>
              <a:off x="8203010" y="2468351"/>
              <a:ext cx="178200" cy="557400"/>
              <a:chOff x="930750" y="2468351"/>
              <a:chExt cx="178200" cy="557400"/>
            </a:xfrm>
          </p:grpSpPr>
          <p:cxnSp>
            <p:nvCxnSpPr>
              <p:cNvPr id="350" name="Google Shape;350;p8"/>
              <p:cNvCxnSpPr>
                <a:stCxn id="351" idx="0"/>
              </p:cNvCxnSpPr>
              <p:nvPr/>
            </p:nvCxnSpPr>
            <p:spPr>
              <a:xfrm rot="10800000">
                <a:off x="1019850" y="2468351"/>
                <a:ext cx="0" cy="381300"/>
              </a:xfrm>
              <a:prstGeom prst="straightConnector1">
                <a:avLst/>
              </a:prstGeom>
              <a:noFill/>
              <a:ln w="19050" cap="flat" cmpd="sng">
                <a:solidFill>
                  <a:schemeClr val="dk2"/>
                </a:solidFill>
                <a:prstDash val="solid"/>
                <a:round/>
                <a:headEnd type="none" w="sm" len="sm"/>
                <a:tailEnd type="none" w="sm" len="sm"/>
              </a:ln>
            </p:spPr>
          </p:cxnSp>
          <p:sp>
            <p:nvSpPr>
              <p:cNvPr id="351" name="Google Shape;351;p8"/>
              <p:cNvSpPr/>
              <p:nvPr/>
            </p:nvSpPr>
            <p:spPr>
              <a:xfrm>
                <a:off x="930750" y="2849651"/>
                <a:ext cx="178200" cy="176100"/>
              </a:xfrm>
              <a:prstGeom prst="ellipse">
                <a:avLst/>
              </a:prstGeom>
              <a:solidFill>
                <a:schemeClr val="accent3"/>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2" name="Google Shape;352;p8"/>
            <p:cNvSpPr/>
            <p:nvPr/>
          </p:nvSpPr>
          <p:spPr>
            <a:xfrm>
              <a:off x="7685904" y="1071123"/>
              <a:ext cx="1219645" cy="1422000"/>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a:solidFill>
                    <a:schemeClr val="dk1"/>
                  </a:solidFill>
                  <a:latin typeface="Arial"/>
                  <a:ea typeface="Arial"/>
                  <a:cs typeface="Arial"/>
                  <a:sym typeface="Arial"/>
                </a:rPr>
                <a:t>Jobba som forskare och ingenjör</a:t>
              </a:r>
              <a:endParaRPr/>
            </a:p>
          </p:txBody>
        </p:sp>
      </p:grpSp>
      <p:grpSp>
        <p:nvGrpSpPr>
          <p:cNvPr id="353" name="Google Shape;353;p8"/>
          <p:cNvGrpSpPr/>
          <p:nvPr/>
        </p:nvGrpSpPr>
        <p:grpSpPr>
          <a:xfrm>
            <a:off x="7724023" y="2845541"/>
            <a:ext cx="1219646" cy="1940733"/>
            <a:chOff x="5005925" y="2845541"/>
            <a:chExt cx="1219646" cy="1940733"/>
          </a:xfrm>
        </p:grpSpPr>
        <p:grpSp>
          <p:nvGrpSpPr>
            <p:cNvPr id="354" name="Google Shape;354;p8"/>
            <p:cNvGrpSpPr/>
            <p:nvPr/>
          </p:nvGrpSpPr>
          <p:grpSpPr>
            <a:xfrm>
              <a:off x="5005925" y="3011811"/>
              <a:ext cx="1219646" cy="1774463"/>
              <a:chOff x="1199394" y="3011811"/>
              <a:chExt cx="1219646" cy="1774463"/>
            </a:xfrm>
          </p:grpSpPr>
          <p:cxnSp>
            <p:nvCxnSpPr>
              <p:cNvPr id="355" name="Google Shape;355;p8"/>
              <p:cNvCxnSpPr/>
              <p:nvPr/>
            </p:nvCxnSpPr>
            <p:spPr>
              <a:xfrm rot="10800000">
                <a:off x="1809217" y="3011811"/>
                <a:ext cx="0" cy="381300"/>
              </a:xfrm>
              <a:prstGeom prst="straightConnector1">
                <a:avLst/>
              </a:prstGeom>
              <a:noFill/>
              <a:ln w="19050" cap="flat" cmpd="sng">
                <a:solidFill>
                  <a:schemeClr val="dk2"/>
                </a:solidFill>
                <a:prstDash val="solid"/>
                <a:round/>
                <a:headEnd type="none" w="sm" len="sm"/>
                <a:tailEnd type="none" w="sm" len="sm"/>
              </a:ln>
            </p:spPr>
          </p:cxnSp>
          <p:sp>
            <p:nvSpPr>
              <p:cNvPr id="356" name="Google Shape;356;p8"/>
              <p:cNvSpPr/>
              <p:nvPr/>
            </p:nvSpPr>
            <p:spPr>
              <a:xfrm>
                <a:off x="1199394" y="3364278"/>
                <a:ext cx="1219646" cy="1421996"/>
              </a:xfrm>
              <a:prstGeom prst="roundRect">
                <a:avLst>
                  <a:gd name="adj" fmla="val 3303"/>
                </a:avLst>
              </a:prstGeom>
              <a:solidFill>
                <a:schemeClr val="lt2"/>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200"/>
                  <a:buFont typeface="Arial"/>
                  <a:buNone/>
                </a:pPr>
                <a:r>
                  <a:rPr lang="no-NO" sz="1200" b="0" i="0" u="none" strike="noStrike" cap="none">
                    <a:solidFill>
                      <a:schemeClr val="dk1"/>
                    </a:solidFill>
                    <a:latin typeface="Arial"/>
                    <a:ea typeface="Arial"/>
                    <a:cs typeface="Arial"/>
                    <a:sym typeface="Arial"/>
                  </a:rPr>
                  <a:t>Lära dig om yrken du kanske aldrig hört talas om tidigare </a:t>
                </a:r>
                <a:endParaRPr/>
              </a:p>
            </p:txBody>
          </p:sp>
        </p:grpSp>
        <p:sp>
          <p:nvSpPr>
            <p:cNvPr id="357" name="Google Shape;357;p8"/>
            <p:cNvSpPr/>
            <p:nvPr/>
          </p:nvSpPr>
          <p:spPr>
            <a:xfrm rot="10800000">
              <a:off x="5524121" y="2845541"/>
              <a:ext cx="178200" cy="176100"/>
            </a:xfrm>
            <a:prstGeom prst="ellipse">
              <a:avLst/>
            </a:prstGeom>
            <a:solidFill>
              <a:schemeClr val="accent6"/>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9"/>
          <p:cNvSpPr txBox="1">
            <a:spLocks noGrp="1"/>
          </p:cNvSpPr>
          <p:nvPr>
            <p:ph type="title"/>
          </p:nvPr>
        </p:nvSpPr>
        <p:spPr>
          <a:xfrm>
            <a:off x="2700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Det finns många möjliga roller i FLL</a:t>
            </a:r>
            <a:endParaRPr/>
          </a:p>
        </p:txBody>
      </p:sp>
      <p:pic>
        <p:nvPicPr>
          <p:cNvPr id="364" name="Google Shape;364;p9"/>
          <p:cNvPicPr preferRelativeResize="0">
            <a:picLocks noGrp="1"/>
          </p:cNvPicPr>
          <p:nvPr>
            <p:ph type="pic" idx="2"/>
          </p:nvPr>
        </p:nvPicPr>
        <p:blipFill rotWithShape="1">
          <a:blip r:embed="rId3">
            <a:alphaModFix/>
          </a:blip>
          <a:srcRect t="5243" b="5244"/>
          <a:stretch/>
        </p:blipFill>
        <p:spPr>
          <a:xfrm>
            <a:off x="4609025" y="1041400"/>
            <a:ext cx="4273500" cy="3825300"/>
          </a:xfrm>
          <a:prstGeom prst="roundRect">
            <a:avLst>
              <a:gd name="adj" fmla="val 3431"/>
            </a:avLst>
          </a:prstGeom>
          <a:noFill/>
          <a:ln>
            <a:noFill/>
          </a:ln>
        </p:spPr>
      </p:pic>
      <p:sp>
        <p:nvSpPr>
          <p:cNvPr id="365" name="Google Shape;365;p9"/>
          <p:cNvSpPr txBox="1">
            <a:spLocks noGrp="1"/>
          </p:cNvSpPr>
          <p:nvPr>
            <p:ph type="body" idx="1"/>
          </p:nvPr>
        </p:nvSpPr>
        <p:spPr>
          <a:xfrm>
            <a:off x="270000" y="1047600"/>
            <a:ext cx="4273500" cy="2844176"/>
          </a:xfrm>
          <a:prstGeom prst="rect">
            <a:avLst/>
          </a:prstGeom>
          <a:noFill/>
          <a:ln>
            <a:noFill/>
          </a:ln>
        </p:spPr>
        <p:txBody>
          <a:bodyPr spcFirstLastPara="1" wrap="square" lIns="90000" tIns="90000" rIns="90000" bIns="90000" anchor="ctr" anchorCtr="0">
            <a:normAutofit fontScale="85000" lnSpcReduction="20000"/>
          </a:bodyPr>
          <a:lstStyle/>
          <a:p>
            <a:pPr marL="457200" lvl="0" indent="-317500" algn="l" rtl="0">
              <a:lnSpc>
                <a:spcPct val="150000"/>
              </a:lnSpc>
              <a:spcBef>
                <a:spcPts val="0"/>
              </a:spcBef>
              <a:spcAft>
                <a:spcPts val="0"/>
              </a:spcAft>
              <a:buClr>
                <a:schemeClr val="accent6"/>
              </a:buClr>
              <a:buSzPct val="117647"/>
              <a:buChar char="●"/>
            </a:pPr>
            <a:r>
              <a:rPr lang="no-NO">
                <a:latin typeface="Arial"/>
                <a:ea typeface="Arial"/>
                <a:cs typeface="Arial"/>
                <a:sym typeface="Arial"/>
              </a:rPr>
              <a:t>Fotograf</a:t>
            </a:r>
            <a:endParaRPr/>
          </a:p>
          <a:p>
            <a:pPr marL="457200" lvl="0" indent="-317500" algn="l" rtl="0">
              <a:lnSpc>
                <a:spcPct val="150000"/>
              </a:lnSpc>
              <a:spcBef>
                <a:spcPts val="0"/>
              </a:spcBef>
              <a:spcAft>
                <a:spcPts val="0"/>
              </a:spcAft>
              <a:buClr>
                <a:srgbClr val="FF8E50"/>
              </a:buClr>
              <a:buSzPct val="117647"/>
              <a:buChar char="●"/>
            </a:pPr>
            <a:r>
              <a:rPr lang="no-NO">
                <a:latin typeface="Arial"/>
                <a:ea typeface="Arial"/>
                <a:cs typeface="Arial"/>
                <a:sym typeface="Arial"/>
              </a:rPr>
              <a:t>Programmerare</a:t>
            </a:r>
            <a:endParaRPr/>
          </a:p>
          <a:p>
            <a:pPr marL="457200" lvl="0" indent="-317500" algn="l" rtl="0">
              <a:lnSpc>
                <a:spcPct val="150000"/>
              </a:lnSpc>
              <a:spcBef>
                <a:spcPts val="0"/>
              </a:spcBef>
              <a:spcAft>
                <a:spcPts val="0"/>
              </a:spcAft>
              <a:buClr>
                <a:schemeClr val="accent1"/>
              </a:buClr>
              <a:buSzPct val="117647"/>
              <a:buChar char="●"/>
            </a:pPr>
            <a:r>
              <a:rPr lang="no-NO">
                <a:latin typeface="Arial"/>
                <a:ea typeface="Arial"/>
                <a:cs typeface="Arial"/>
                <a:sym typeface="Arial"/>
              </a:rPr>
              <a:t>Intervjuare</a:t>
            </a:r>
            <a:endParaRPr/>
          </a:p>
          <a:p>
            <a:pPr marL="457200" lvl="0" indent="-317500" algn="l" rtl="0">
              <a:lnSpc>
                <a:spcPct val="150000"/>
              </a:lnSpc>
              <a:spcBef>
                <a:spcPts val="0"/>
              </a:spcBef>
              <a:spcAft>
                <a:spcPts val="0"/>
              </a:spcAft>
              <a:buClr>
                <a:schemeClr val="accent4"/>
              </a:buClr>
              <a:buSzPct val="117647"/>
              <a:buChar char="●"/>
            </a:pPr>
            <a:r>
              <a:rPr lang="no-NO">
                <a:latin typeface="Arial"/>
                <a:ea typeface="Arial"/>
                <a:cs typeface="Arial"/>
                <a:sym typeface="Arial"/>
              </a:rPr>
              <a:t>Projektledare</a:t>
            </a:r>
            <a:endParaRPr/>
          </a:p>
          <a:p>
            <a:pPr marL="457200" lvl="0" indent="-317500" algn="l" rtl="0">
              <a:lnSpc>
                <a:spcPct val="150000"/>
              </a:lnSpc>
              <a:spcBef>
                <a:spcPts val="0"/>
              </a:spcBef>
              <a:spcAft>
                <a:spcPts val="0"/>
              </a:spcAft>
              <a:buClr>
                <a:srgbClr val="BFB0FE"/>
              </a:buClr>
              <a:buSzPct val="117647"/>
              <a:buChar char="●"/>
            </a:pPr>
            <a:r>
              <a:rPr lang="no-NO">
                <a:latin typeface="Arial"/>
                <a:ea typeface="Arial"/>
                <a:cs typeface="Arial"/>
                <a:sym typeface="Arial"/>
              </a:rPr>
              <a:t>Forskare</a:t>
            </a:r>
            <a:endParaRPr/>
          </a:p>
          <a:p>
            <a:pPr marL="457200" lvl="0" indent="-317500" algn="l" rtl="0">
              <a:lnSpc>
                <a:spcPct val="150000"/>
              </a:lnSpc>
              <a:spcBef>
                <a:spcPts val="0"/>
              </a:spcBef>
              <a:spcAft>
                <a:spcPts val="0"/>
              </a:spcAft>
              <a:buClr>
                <a:schemeClr val="accent6"/>
              </a:buClr>
              <a:buSzPct val="117647"/>
              <a:buChar char="●"/>
            </a:pPr>
            <a:r>
              <a:rPr lang="no-NO">
                <a:latin typeface="Arial"/>
                <a:ea typeface="Arial"/>
                <a:cs typeface="Arial"/>
                <a:sym typeface="Arial"/>
              </a:rPr>
              <a:t>Upptäckare</a:t>
            </a:r>
            <a:endParaRPr/>
          </a:p>
          <a:p>
            <a:pPr marL="457200" lvl="0" indent="-317500" algn="l" rtl="0">
              <a:lnSpc>
                <a:spcPct val="150000"/>
              </a:lnSpc>
              <a:spcBef>
                <a:spcPts val="0"/>
              </a:spcBef>
              <a:spcAft>
                <a:spcPts val="0"/>
              </a:spcAft>
              <a:buClr>
                <a:srgbClr val="FF8E50"/>
              </a:buClr>
              <a:buSzPct val="117647"/>
              <a:buChar char="●"/>
            </a:pPr>
            <a:r>
              <a:rPr lang="no-NO">
                <a:latin typeface="Arial"/>
                <a:ea typeface="Arial"/>
                <a:cs typeface="Arial"/>
                <a:sym typeface="Arial"/>
              </a:rPr>
              <a:t>Designer</a:t>
            </a:r>
            <a:endParaRPr/>
          </a:p>
          <a:p>
            <a:pPr marL="457200" lvl="0" indent="-317500" algn="l" rtl="0">
              <a:lnSpc>
                <a:spcPct val="150000"/>
              </a:lnSpc>
              <a:spcBef>
                <a:spcPts val="0"/>
              </a:spcBef>
              <a:spcAft>
                <a:spcPts val="0"/>
              </a:spcAft>
              <a:buClr>
                <a:schemeClr val="accent3"/>
              </a:buClr>
              <a:buSzPct val="117647"/>
              <a:buChar char="●"/>
            </a:pPr>
            <a:r>
              <a:rPr lang="no-NO">
                <a:latin typeface="Arial"/>
                <a:ea typeface="Arial"/>
                <a:cs typeface="Arial"/>
                <a:sym typeface="Arial"/>
              </a:rPr>
              <a:t>Tänkare</a:t>
            </a:r>
            <a:endParaRPr/>
          </a:p>
          <a:p>
            <a:pPr marL="457200" lvl="0" indent="-317500" algn="l" rtl="0">
              <a:lnSpc>
                <a:spcPct val="150000"/>
              </a:lnSpc>
              <a:spcBef>
                <a:spcPts val="0"/>
              </a:spcBef>
              <a:spcAft>
                <a:spcPts val="0"/>
              </a:spcAft>
              <a:buClr>
                <a:schemeClr val="accent1"/>
              </a:buClr>
              <a:buSzPct val="117647"/>
              <a:buChar char="●"/>
            </a:pPr>
            <a:r>
              <a:rPr lang="no-NO">
                <a:latin typeface="Arial"/>
                <a:ea typeface="Arial"/>
                <a:cs typeface="Arial"/>
                <a:sym typeface="Arial"/>
              </a:rPr>
              <a:t>Konstruktör</a:t>
            </a:r>
            <a:endParaRPr/>
          </a:p>
          <a:p>
            <a:pPr marL="457200" lvl="0" indent="-317500" algn="l" rtl="0">
              <a:lnSpc>
                <a:spcPct val="150000"/>
              </a:lnSpc>
              <a:spcBef>
                <a:spcPts val="0"/>
              </a:spcBef>
              <a:spcAft>
                <a:spcPts val="0"/>
              </a:spcAft>
              <a:buClr>
                <a:schemeClr val="accent4"/>
              </a:buClr>
              <a:buSzPct val="117647"/>
              <a:buChar char="●"/>
            </a:pPr>
            <a:r>
              <a:rPr lang="no-NO">
                <a:latin typeface="Arial"/>
                <a:ea typeface="Arial"/>
                <a:cs typeface="Arial"/>
                <a:sym typeface="Arial"/>
              </a:rPr>
              <a:t>PR-ansvarlig</a:t>
            </a:r>
            <a:endParaRPr>
              <a:latin typeface="Arial"/>
              <a:ea typeface="Arial"/>
              <a:cs typeface="Arial"/>
              <a:sym typeface="Arial"/>
            </a:endParaRPr>
          </a:p>
          <a:p>
            <a:pPr marL="457200" lvl="0" indent="-317500" algn="l" rtl="0">
              <a:lnSpc>
                <a:spcPct val="150000"/>
              </a:lnSpc>
              <a:spcBef>
                <a:spcPts val="0"/>
              </a:spcBef>
              <a:spcAft>
                <a:spcPts val="0"/>
              </a:spcAft>
              <a:buClr>
                <a:srgbClr val="BFB0FE"/>
              </a:buClr>
              <a:buSzPct val="117647"/>
              <a:buChar char="●"/>
            </a:pPr>
            <a:r>
              <a:rPr lang="no-NO">
                <a:latin typeface="Arial"/>
                <a:ea typeface="Arial"/>
                <a:cs typeface="Arial"/>
                <a:sym typeface="Arial"/>
              </a:rPr>
              <a:t>Materialansvarlig</a:t>
            </a:r>
            <a:endParaRPr/>
          </a:p>
        </p:txBody>
      </p:sp>
      <p:sp>
        <p:nvSpPr>
          <p:cNvPr id="366" name="Google Shape;366;p9"/>
          <p:cNvSpPr txBox="1"/>
          <p:nvPr/>
        </p:nvSpPr>
        <p:spPr>
          <a:xfrm>
            <a:off x="270000" y="4170387"/>
            <a:ext cx="41424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no-NO" sz="1200" b="0" i="0" u="none" strike="noStrike" cap="none">
                <a:solidFill>
                  <a:srgbClr val="000000"/>
                </a:solidFill>
                <a:latin typeface="Arial"/>
                <a:ea typeface="Arial"/>
                <a:cs typeface="Arial"/>
                <a:sym typeface="Arial"/>
              </a:rPr>
              <a:t>Ser du inte någon roll som passar dig? Fundera då ut vad </a:t>
            </a:r>
            <a:endParaRPr/>
          </a:p>
          <a:p>
            <a:pPr marL="0" marR="0" lvl="0" indent="0" algn="l" rtl="0">
              <a:lnSpc>
                <a:spcPct val="100000"/>
              </a:lnSpc>
              <a:spcBef>
                <a:spcPts val="0"/>
              </a:spcBef>
              <a:spcAft>
                <a:spcPts val="0"/>
              </a:spcAft>
              <a:buNone/>
            </a:pPr>
            <a:r>
              <a:rPr lang="no-NO" sz="1200" b="0" i="0" u="none" strike="noStrike" cap="none">
                <a:solidFill>
                  <a:srgbClr val="000000"/>
                </a:solidFill>
                <a:latin typeface="Arial"/>
                <a:ea typeface="Arial"/>
                <a:cs typeface="Arial"/>
                <a:sym typeface="Arial"/>
              </a:rPr>
              <a:t>du är bra på och vad vill lära dig mer om. Du kommer att</a:t>
            </a:r>
            <a:endParaRPr/>
          </a:p>
          <a:p>
            <a:pPr marL="0" marR="0" lvl="0" indent="0" algn="l" rtl="0">
              <a:lnSpc>
                <a:spcPct val="100000"/>
              </a:lnSpc>
              <a:spcBef>
                <a:spcPts val="0"/>
              </a:spcBef>
              <a:spcAft>
                <a:spcPts val="0"/>
              </a:spcAft>
              <a:buNone/>
            </a:pPr>
            <a:r>
              <a:rPr lang="no-NO" sz="1200" b="0" i="0" u="none" strike="noStrike" cap="none">
                <a:solidFill>
                  <a:srgbClr val="000000"/>
                </a:solidFill>
                <a:latin typeface="Arial"/>
                <a:ea typeface="Arial"/>
                <a:cs typeface="Arial"/>
                <a:sym typeface="Arial"/>
              </a:rPr>
              <a:t>hitta din plats bara du provar dig fram!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1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Är ni redo att sätta igång?</a:t>
            </a:r>
            <a:endParaRPr/>
          </a:p>
        </p:txBody>
      </p:sp>
      <p:pic>
        <p:nvPicPr>
          <p:cNvPr id="373" name="Google Shape;373;p10" title="presentasjon2.jpg"/>
          <p:cNvPicPr preferRelativeResize="0">
            <a:picLocks noGrp="1"/>
          </p:cNvPicPr>
          <p:nvPr>
            <p:ph type="pic" idx="2"/>
          </p:nvPr>
        </p:nvPicPr>
        <p:blipFill rotWithShape="1">
          <a:blip r:embed="rId3">
            <a:alphaModFix/>
          </a:blip>
          <a:srcRect t="49" b="59"/>
          <a:stretch/>
        </p:blipFill>
        <p:spPr>
          <a:xfrm>
            <a:off x="269900" y="1047750"/>
            <a:ext cx="2831100" cy="1884900"/>
          </a:xfrm>
          <a:prstGeom prst="roundRect">
            <a:avLst>
              <a:gd name="adj" fmla="val 4639"/>
            </a:avLst>
          </a:prstGeom>
          <a:noFill/>
          <a:ln>
            <a:noFill/>
          </a:ln>
        </p:spPr>
      </p:pic>
      <p:pic>
        <p:nvPicPr>
          <p:cNvPr id="374" name="Google Shape;374;p10" title="stand1-s.jpg"/>
          <p:cNvPicPr preferRelativeResize="0">
            <a:picLocks noGrp="1"/>
          </p:cNvPicPr>
          <p:nvPr>
            <p:ph type="pic" idx="3"/>
          </p:nvPr>
        </p:nvPicPr>
        <p:blipFill rotWithShape="1">
          <a:blip r:embed="rId4">
            <a:alphaModFix/>
          </a:blip>
          <a:srcRect t="6843" b="6851"/>
          <a:stretch/>
        </p:blipFill>
        <p:spPr>
          <a:xfrm>
            <a:off x="3156400" y="1047750"/>
            <a:ext cx="2831100" cy="1884900"/>
          </a:xfrm>
          <a:prstGeom prst="roundRect">
            <a:avLst>
              <a:gd name="adj" fmla="val 4238"/>
            </a:avLst>
          </a:prstGeom>
          <a:noFill/>
          <a:ln>
            <a:noFill/>
          </a:ln>
        </p:spPr>
      </p:pic>
      <p:pic>
        <p:nvPicPr>
          <p:cNvPr id="375" name="Google Shape;375;p10" title="Vinnere-SEPTEMB-ss.jpg"/>
          <p:cNvPicPr preferRelativeResize="0">
            <a:picLocks noGrp="1"/>
          </p:cNvPicPr>
          <p:nvPr>
            <p:ph type="pic" idx="4"/>
          </p:nvPr>
        </p:nvPicPr>
        <p:blipFill rotWithShape="1">
          <a:blip r:embed="rId5">
            <a:alphaModFix/>
          </a:blip>
          <a:srcRect l="7755" r="7755"/>
          <a:stretch/>
        </p:blipFill>
        <p:spPr>
          <a:xfrm>
            <a:off x="6043000" y="1047750"/>
            <a:ext cx="2831100" cy="1884900"/>
          </a:xfrm>
          <a:prstGeom prst="roundRect">
            <a:avLst>
              <a:gd name="adj" fmla="val 3837"/>
            </a:avLst>
          </a:prstGeom>
          <a:noFill/>
          <a:ln>
            <a:noFill/>
          </a:ln>
        </p:spPr>
      </p:pic>
      <p:pic>
        <p:nvPicPr>
          <p:cNvPr id="376" name="Google Shape;376;p10" title="Publikum5-KS-hel.jpg"/>
          <p:cNvPicPr preferRelativeResize="0">
            <a:picLocks noGrp="1"/>
          </p:cNvPicPr>
          <p:nvPr>
            <p:ph type="pic" idx="5"/>
          </p:nvPr>
        </p:nvPicPr>
        <p:blipFill rotWithShape="1">
          <a:blip r:embed="rId6">
            <a:alphaModFix/>
          </a:blip>
          <a:srcRect l="7755" r="7755"/>
          <a:stretch/>
        </p:blipFill>
        <p:spPr>
          <a:xfrm>
            <a:off x="269900" y="3001550"/>
            <a:ext cx="2831100" cy="1884900"/>
          </a:xfrm>
          <a:prstGeom prst="roundRect">
            <a:avLst>
              <a:gd name="adj" fmla="val 4238"/>
            </a:avLst>
          </a:prstGeom>
          <a:noFill/>
          <a:ln>
            <a:noFill/>
          </a:ln>
        </p:spPr>
      </p:pic>
      <p:pic>
        <p:nvPicPr>
          <p:cNvPr id="377" name="Google Shape;377;p10" title="vinnerlag-klem.jpg"/>
          <p:cNvPicPr preferRelativeResize="0">
            <a:picLocks noGrp="1"/>
          </p:cNvPicPr>
          <p:nvPr>
            <p:ph type="pic" idx="6"/>
          </p:nvPr>
        </p:nvPicPr>
        <p:blipFill rotWithShape="1">
          <a:blip r:embed="rId7">
            <a:alphaModFix/>
          </a:blip>
          <a:srcRect l="7755" r="7755"/>
          <a:stretch/>
        </p:blipFill>
        <p:spPr>
          <a:xfrm>
            <a:off x="3156400" y="3001550"/>
            <a:ext cx="2831100" cy="1884900"/>
          </a:xfrm>
          <a:prstGeom prst="roundRect">
            <a:avLst>
              <a:gd name="adj" fmla="val 4639"/>
            </a:avLst>
          </a:prstGeom>
          <a:noFill/>
          <a:ln>
            <a:noFill/>
          </a:ln>
        </p:spPr>
      </p:pic>
      <p:pic>
        <p:nvPicPr>
          <p:cNvPr id="378" name="Google Shape;378;p10" title="robotkamp2-s.jpg"/>
          <p:cNvPicPr preferRelativeResize="0">
            <a:picLocks noGrp="1"/>
          </p:cNvPicPr>
          <p:nvPr>
            <p:ph type="pic" idx="7"/>
          </p:nvPr>
        </p:nvPicPr>
        <p:blipFill rotWithShape="1">
          <a:blip r:embed="rId8">
            <a:alphaModFix/>
          </a:blip>
          <a:srcRect t="6843" b="6851"/>
          <a:stretch/>
        </p:blipFill>
        <p:spPr>
          <a:xfrm>
            <a:off x="6043000" y="3001550"/>
            <a:ext cx="2831100" cy="1884900"/>
          </a:xfrm>
          <a:prstGeom prst="roundRect">
            <a:avLst>
              <a:gd name="adj" fmla="val 3436"/>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11"/>
          <p:cNvSpPr/>
          <p:nvPr/>
        </p:nvSpPr>
        <p:spPr>
          <a:xfrm>
            <a:off x="4572000" y="1197027"/>
            <a:ext cx="4225499" cy="3296913"/>
          </a:xfrm>
          <a:prstGeom prst="roundRect">
            <a:avLst>
              <a:gd name="adj" fmla="val 6403"/>
            </a:avLst>
          </a:prstGeom>
          <a:solidFill>
            <a:schemeClr val="accent2"/>
          </a:solidFill>
          <a:ln>
            <a:noFill/>
          </a:ln>
        </p:spPr>
        <p:txBody>
          <a:bodyPr spcFirstLastPara="1" wrap="square" lIns="91425" tIns="73797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b="0" i="0" u="none" strike="noStrike" cap="none">
              <a:solidFill>
                <a:srgbClr val="000000"/>
              </a:solidFill>
              <a:latin typeface="Roboto Light"/>
              <a:ea typeface="Roboto Light"/>
              <a:cs typeface="Roboto Light"/>
              <a:sym typeface="Roboto Light"/>
            </a:endParaRPr>
          </a:p>
        </p:txBody>
      </p:sp>
      <p:sp>
        <p:nvSpPr>
          <p:cNvPr id="385" name="Google Shape;385;p11"/>
          <p:cNvSpPr txBox="1">
            <a:spLocks noGrp="1"/>
          </p:cNvSpPr>
          <p:nvPr>
            <p:ph type="body" idx="1"/>
          </p:nvPr>
        </p:nvSpPr>
        <p:spPr>
          <a:xfrm>
            <a:off x="4626280" y="1800547"/>
            <a:ext cx="4140739" cy="2653990"/>
          </a:xfrm>
          <a:prstGeom prst="rect">
            <a:avLst/>
          </a:prstGeom>
          <a:noFill/>
          <a:ln>
            <a:noFill/>
          </a:ln>
        </p:spPr>
        <p:txBody>
          <a:bodyPr spcFirstLastPara="1" wrap="square" lIns="91425" tIns="90000" rIns="91425" bIns="162000" anchor="ctr" anchorCtr="0">
            <a:noAutofit/>
          </a:bodyPr>
          <a:lstStyle/>
          <a:p>
            <a:pPr marL="457200" lvl="0" indent="-317500" algn="l" rtl="0">
              <a:lnSpc>
                <a:spcPct val="100000"/>
              </a:lnSpc>
              <a:spcBef>
                <a:spcPts val="400"/>
              </a:spcBef>
              <a:spcAft>
                <a:spcPts val="0"/>
              </a:spcAft>
              <a:buClr>
                <a:schemeClr val="dk1"/>
              </a:buClr>
              <a:buSzPts val="1397"/>
              <a:buFont typeface="Arial"/>
              <a:buChar char="•"/>
            </a:pPr>
            <a:r>
              <a:rPr lang="no-NO" sz="1100" b="1">
                <a:solidFill>
                  <a:srgbClr val="202020"/>
                </a:solidFill>
                <a:latin typeface="Arial"/>
                <a:ea typeface="Arial"/>
                <a:cs typeface="Arial"/>
                <a:sym typeface="Arial"/>
              </a:rPr>
              <a:t>Upptäckt:</a:t>
            </a:r>
            <a:r>
              <a:rPr lang="no-NO" sz="1100">
                <a:solidFill>
                  <a:srgbClr val="202020"/>
                </a:solidFill>
                <a:latin typeface="Arial"/>
                <a:ea typeface="Arial"/>
                <a:cs typeface="Arial"/>
                <a:sym typeface="Arial"/>
              </a:rPr>
              <a:t> Vi utforskar ny kunskap och nya idéer.</a:t>
            </a:r>
            <a:br>
              <a:rPr lang="no-NO" sz="1100">
                <a:solidFill>
                  <a:srgbClr val="202020"/>
                </a:solidFill>
                <a:latin typeface="Arial"/>
                <a:ea typeface="Arial"/>
                <a:cs typeface="Arial"/>
                <a:sym typeface="Arial"/>
              </a:rPr>
            </a:br>
            <a:endParaRPr sz="1100">
              <a:solidFill>
                <a:srgbClr val="202020"/>
              </a:solidFill>
              <a:latin typeface="Arial"/>
              <a:ea typeface="Arial"/>
              <a:cs typeface="Arial"/>
              <a:sym typeface="Arial"/>
            </a:endParaRPr>
          </a:p>
          <a:p>
            <a:pPr marL="457200" lvl="0" indent="-317500" algn="l" rtl="0">
              <a:lnSpc>
                <a:spcPct val="100000"/>
              </a:lnSpc>
              <a:spcBef>
                <a:spcPts val="400"/>
              </a:spcBef>
              <a:spcAft>
                <a:spcPts val="0"/>
              </a:spcAft>
              <a:buClr>
                <a:schemeClr val="dk1"/>
              </a:buClr>
              <a:buSzPts val="1397"/>
              <a:buFont typeface="Arial"/>
              <a:buChar char="•"/>
            </a:pPr>
            <a:r>
              <a:rPr lang="no-NO" sz="1100" b="1">
                <a:solidFill>
                  <a:srgbClr val="202020"/>
                </a:solidFill>
                <a:latin typeface="Arial"/>
                <a:ea typeface="Arial"/>
                <a:cs typeface="Arial"/>
                <a:sym typeface="Arial"/>
              </a:rPr>
              <a:t>Innovation: </a:t>
            </a:r>
            <a:r>
              <a:rPr lang="no-NO" sz="1100">
                <a:solidFill>
                  <a:srgbClr val="202020"/>
                </a:solidFill>
                <a:latin typeface="Arial"/>
                <a:ea typeface="Arial"/>
                <a:cs typeface="Arial"/>
                <a:sym typeface="Arial"/>
              </a:rPr>
              <a:t>Vi använder kreativitet och uthållighet för att lösa problem.</a:t>
            </a:r>
            <a:br>
              <a:rPr lang="no-NO" sz="1100">
                <a:solidFill>
                  <a:srgbClr val="202020"/>
                </a:solidFill>
                <a:latin typeface="Arial"/>
                <a:ea typeface="Arial"/>
                <a:cs typeface="Arial"/>
                <a:sym typeface="Arial"/>
              </a:rPr>
            </a:br>
            <a:endParaRPr sz="1100">
              <a:solidFill>
                <a:srgbClr val="202020"/>
              </a:solidFill>
              <a:latin typeface="Arial"/>
              <a:ea typeface="Arial"/>
              <a:cs typeface="Arial"/>
              <a:sym typeface="Arial"/>
            </a:endParaRPr>
          </a:p>
          <a:p>
            <a:pPr marL="457200" lvl="0" indent="-317500" algn="l" rtl="0">
              <a:lnSpc>
                <a:spcPct val="100000"/>
              </a:lnSpc>
              <a:spcBef>
                <a:spcPts val="0"/>
              </a:spcBef>
              <a:spcAft>
                <a:spcPts val="0"/>
              </a:spcAft>
              <a:buClr>
                <a:schemeClr val="dk1"/>
              </a:buClr>
              <a:buSzPts val="1397"/>
              <a:buFont typeface="Arial"/>
              <a:buChar char="•"/>
            </a:pPr>
            <a:r>
              <a:rPr lang="no-NO" sz="1100" b="1">
                <a:solidFill>
                  <a:srgbClr val="202020"/>
                </a:solidFill>
                <a:latin typeface="Arial"/>
                <a:ea typeface="Arial"/>
                <a:cs typeface="Arial"/>
                <a:sym typeface="Arial"/>
              </a:rPr>
              <a:t>Inverkan: </a:t>
            </a:r>
            <a:r>
              <a:rPr lang="no-NO" sz="1100">
                <a:solidFill>
                  <a:srgbClr val="202020"/>
                </a:solidFill>
                <a:latin typeface="Arial"/>
                <a:ea typeface="Arial"/>
                <a:cs typeface="Arial"/>
                <a:sym typeface="Arial"/>
              </a:rPr>
              <a:t>Vi använder det vi lär oss för att förbättra världen.</a:t>
            </a:r>
            <a:br>
              <a:rPr lang="no-NO" sz="1100">
                <a:solidFill>
                  <a:srgbClr val="202020"/>
                </a:solidFill>
                <a:latin typeface="Arial"/>
                <a:ea typeface="Arial"/>
                <a:cs typeface="Arial"/>
                <a:sym typeface="Arial"/>
              </a:rPr>
            </a:br>
            <a:endParaRPr sz="1100">
              <a:solidFill>
                <a:srgbClr val="202020"/>
              </a:solidFill>
              <a:latin typeface="Arial"/>
              <a:ea typeface="Arial"/>
              <a:cs typeface="Arial"/>
              <a:sym typeface="Arial"/>
            </a:endParaRPr>
          </a:p>
          <a:p>
            <a:pPr marL="457200" lvl="0" indent="-317500" algn="l" rtl="0">
              <a:lnSpc>
                <a:spcPct val="100000"/>
              </a:lnSpc>
              <a:spcBef>
                <a:spcPts val="0"/>
              </a:spcBef>
              <a:spcAft>
                <a:spcPts val="0"/>
              </a:spcAft>
              <a:buClr>
                <a:schemeClr val="dk1"/>
              </a:buClr>
              <a:buSzPts val="1397"/>
              <a:buFont typeface="Arial"/>
              <a:buChar char="•"/>
            </a:pPr>
            <a:r>
              <a:rPr lang="no-NO" sz="1100" b="1">
                <a:solidFill>
                  <a:srgbClr val="202020"/>
                </a:solidFill>
                <a:latin typeface="Arial"/>
                <a:ea typeface="Arial"/>
                <a:cs typeface="Arial"/>
                <a:sym typeface="Arial"/>
              </a:rPr>
              <a:t>Inkludering: </a:t>
            </a:r>
            <a:r>
              <a:rPr lang="no-NO" sz="1100">
                <a:solidFill>
                  <a:srgbClr val="202020"/>
                </a:solidFill>
                <a:latin typeface="Arial"/>
                <a:ea typeface="Arial"/>
                <a:cs typeface="Arial"/>
                <a:sym typeface="Arial"/>
              </a:rPr>
              <a:t>Vi respekterar varandra och bejakar våra olikheter.</a:t>
            </a:r>
            <a:br>
              <a:rPr lang="no-NO" sz="1100">
                <a:solidFill>
                  <a:srgbClr val="202020"/>
                </a:solidFill>
                <a:latin typeface="Arial"/>
                <a:ea typeface="Arial"/>
                <a:cs typeface="Arial"/>
                <a:sym typeface="Arial"/>
              </a:rPr>
            </a:br>
            <a:endParaRPr sz="1100">
              <a:solidFill>
                <a:srgbClr val="202020"/>
              </a:solidFill>
              <a:latin typeface="Arial"/>
              <a:ea typeface="Arial"/>
              <a:cs typeface="Arial"/>
              <a:sym typeface="Arial"/>
            </a:endParaRPr>
          </a:p>
          <a:p>
            <a:pPr marL="457200" lvl="0" indent="-317500" algn="l" rtl="0">
              <a:lnSpc>
                <a:spcPct val="100000"/>
              </a:lnSpc>
              <a:spcBef>
                <a:spcPts val="0"/>
              </a:spcBef>
              <a:spcAft>
                <a:spcPts val="0"/>
              </a:spcAft>
              <a:buClr>
                <a:schemeClr val="dk1"/>
              </a:buClr>
              <a:buSzPts val="1397"/>
              <a:buFont typeface="Arial"/>
              <a:buChar char="•"/>
            </a:pPr>
            <a:r>
              <a:rPr lang="no-NO" sz="1100" b="1">
                <a:solidFill>
                  <a:srgbClr val="202020"/>
                </a:solidFill>
                <a:latin typeface="Arial"/>
                <a:ea typeface="Arial"/>
                <a:cs typeface="Arial"/>
                <a:sym typeface="Arial"/>
              </a:rPr>
              <a:t>Samarbete: </a:t>
            </a:r>
            <a:r>
              <a:rPr lang="no-NO" sz="1100">
                <a:solidFill>
                  <a:srgbClr val="202020"/>
                </a:solidFill>
                <a:latin typeface="Arial"/>
                <a:ea typeface="Arial"/>
                <a:cs typeface="Arial"/>
                <a:sym typeface="Arial"/>
              </a:rPr>
              <a:t>Vi är starkare när vi arbetar tillsammans.</a:t>
            </a:r>
            <a:br>
              <a:rPr lang="no-NO" sz="1100">
                <a:solidFill>
                  <a:srgbClr val="202020"/>
                </a:solidFill>
                <a:latin typeface="Arial"/>
                <a:ea typeface="Arial"/>
                <a:cs typeface="Arial"/>
                <a:sym typeface="Arial"/>
              </a:rPr>
            </a:br>
            <a:endParaRPr sz="1100">
              <a:solidFill>
                <a:srgbClr val="202020"/>
              </a:solidFill>
              <a:latin typeface="Arial"/>
              <a:ea typeface="Arial"/>
              <a:cs typeface="Arial"/>
              <a:sym typeface="Arial"/>
            </a:endParaRPr>
          </a:p>
          <a:p>
            <a:pPr marL="457200" lvl="0" indent="-317500" algn="l" rtl="0">
              <a:lnSpc>
                <a:spcPct val="100000"/>
              </a:lnSpc>
              <a:spcBef>
                <a:spcPts val="0"/>
              </a:spcBef>
              <a:spcAft>
                <a:spcPts val="0"/>
              </a:spcAft>
              <a:buClr>
                <a:schemeClr val="dk1"/>
              </a:buClr>
              <a:buSzPts val="1397"/>
              <a:buFont typeface="Arial"/>
              <a:buChar char="•"/>
            </a:pPr>
            <a:r>
              <a:rPr lang="no-NO" sz="1100" b="1">
                <a:solidFill>
                  <a:srgbClr val="202020"/>
                </a:solidFill>
                <a:latin typeface="Arial"/>
                <a:ea typeface="Arial"/>
                <a:cs typeface="Arial"/>
                <a:sym typeface="Arial"/>
              </a:rPr>
              <a:t>Glädje: </a:t>
            </a:r>
            <a:r>
              <a:rPr lang="no-NO" sz="1100">
                <a:solidFill>
                  <a:srgbClr val="202020"/>
                </a:solidFill>
                <a:latin typeface="Arial"/>
                <a:ea typeface="Arial"/>
                <a:cs typeface="Arial"/>
                <a:sym typeface="Arial"/>
              </a:rPr>
              <a:t>Vi har kul!</a:t>
            </a:r>
            <a:endParaRPr sz="1100" b="1">
              <a:solidFill>
                <a:srgbClr val="202020"/>
              </a:solidFill>
              <a:latin typeface="Arial"/>
              <a:ea typeface="Arial"/>
              <a:cs typeface="Arial"/>
              <a:sym typeface="Arial"/>
            </a:endParaRPr>
          </a:p>
        </p:txBody>
      </p:sp>
      <p:sp>
        <p:nvSpPr>
          <p:cNvPr id="386" name="Google Shape;386;p1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Nu börjar vi: </a:t>
            </a:r>
            <a:br>
              <a:rPr lang="no-NO">
                <a:latin typeface="Arial"/>
                <a:ea typeface="Arial"/>
                <a:cs typeface="Arial"/>
                <a:sym typeface="Arial"/>
              </a:rPr>
            </a:br>
            <a:r>
              <a:rPr lang="no-NO">
                <a:latin typeface="Arial"/>
                <a:ea typeface="Arial"/>
                <a:cs typeface="Arial"/>
                <a:sym typeface="Arial"/>
              </a:rPr>
              <a:t>Kärnvärden – hur gör vi det?</a:t>
            </a:r>
            <a:endParaRPr/>
          </a:p>
        </p:txBody>
      </p:sp>
      <p:sp>
        <p:nvSpPr>
          <p:cNvPr id="387" name="Google Shape;387;p11"/>
          <p:cNvSpPr txBox="1"/>
          <p:nvPr/>
        </p:nvSpPr>
        <p:spPr>
          <a:xfrm>
            <a:off x="270200" y="1581356"/>
            <a:ext cx="4072501" cy="2076243"/>
          </a:xfrm>
          <a:prstGeom prst="rect">
            <a:avLst/>
          </a:prstGeom>
          <a:noFill/>
          <a:ln>
            <a:noFill/>
          </a:ln>
        </p:spPr>
        <p:txBody>
          <a:bodyPr spcFirstLastPara="1" wrap="square" lIns="91425" tIns="0" rIns="91425" bIns="90000" anchor="t" anchorCtr="0">
            <a:noAutofit/>
          </a:bodyPr>
          <a:lstStyle/>
          <a:p>
            <a:pPr marL="0" marR="0" lvl="0" indent="0" algn="l" rtl="0">
              <a:lnSpc>
                <a:spcPct val="100000"/>
              </a:lnSpc>
              <a:spcBef>
                <a:spcPts val="0"/>
              </a:spcBef>
              <a:spcAft>
                <a:spcPts val="0"/>
              </a:spcAft>
              <a:buNone/>
            </a:pPr>
            <a:r>
              <a:rPr lang="sv-SE" sz="1400" b="0" i="0" u="none" strike="noStrike" cap="none" noProof="0" dirty="0">
                <a:solidFill>
                  <a:schemeClr val="dk1"/>
                </a:solidFill>
                <a:latin typeface="Arial"/>
                <a:ea typeface="Arial"/>
                <a:cs typeface="Arial"/>
                <a:sym typeface="Arial"/>
              </a:rPr>
              <a:t>Vi arbetar med Upptäckt, Innovation och </a:t>
            </a:r>
            <a:r>
              <a:rPr lang="sv-SE" noProof="0" dirty="0">
                <a:solidFill>
                  <a:schemeClr val="dk1"/>
                </a:solidFill>
              </a:rPr>
              <a:t>In</a:t>
            </a:r>
            <a:r>
              <a:rPr lang="sv-SE" sz="1400" b="0" i="0" u="none" strike="noStrike" cap="none" noProof="0" dirty="0">
                <a:solidFill>
                  <a:schemeClr val="dk1"/>
                </a:solidFill>
                <a:latin typeface="Arial"/>
                <a:ea typeface="Arial"/>
                <a:cs typeface="Arial"/>
                <a:sym typeface="Arial"/>
              </a:rPr>
              <a:t>verkan under projektperioden.</a:t>
            </a:r>
            <a:endParaRPr lang="sv-SE" noProof="0" dirty="0"/>
          </a:p>
          <a:p>
            <a:pPr marL="0" marR="0" lvl="0" indent="0" algn="l" rtl="0">
              <a:lnSpc>
                <a:spcPct val="100000"/>
              </a:lnSpc>
              <a:spcBef>
                <a:spcPts val="0"/>
              </a:spcBef>
              <a:spcAft>
                <a:spcPts val="0"/>
              </a:spcAft>
              <a:buNone/>
            </a:pPr>
            <a:endParaRPr lang="sv-SE" sz="1400" b="0" i="0" u="none" strike="noStrike" cap="none" noProof="0"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sv-SE" sz="1400" b="0" i="0" u="none" strike="noStrike" cap="none" noProof="0" dirty="0">
                <a:solidFill>
                  <a:schemeClr val="dk1"/>
                </a:solidFill>
                <a:latin typeface="Arial"/>
                <a:ea typeface="Arial"/>
                <a:cs typeface="Arial"/>
                <a:sym typeface="Arial"/>
              </a:rPr>
              <a:t>Inkludering, Samarbete och Glädje är det klokt att göra en plan för innan du börjar.</a:t>
            </a:r>
            <a:endParaRPr lang="sv-SE" noProof="0" dirty="0"/>
          </a:p>
          <a:p>
            <a:pPr marL="0" marR="0" lvl="0" indent="0" algn="l" rtl="0">
              <a:lnSpc>
                <a:spcPct val="100000"/>
              </a:lnSpc>
              <a:spcBef>
                <a:spcPts val="0"/>
              </a:spcBef>
              <a:spcAft>
                <a:spcPts val="0"/>
              </a:spcAft>
              <a:buNone/>
            </a:pPr>
            <a:endParaRPr lang="sv-SE" sz="1400" b="0" i="0" u="none" strike="noStrike" cap="none" noProof="0" dirty="0">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sv-SE" sz="1400" b="0" i="0" u="none" strike="noStrike" cap="none" noProof="0" dirty="0">
                <a:solidFill>
                  <a:schemeClr val="dk1"/>
                </a:solidFill>
                <a:latin typeface="Arial"/>
                <a:ea typeface="Arial"/>
                <a:cs typeface="Arial"/>
                <a:sym typeface="Arial"/>
              </a:rPr>
              <a:t>Det ska vi göra nu!</a:t>
            </a:r>
            <a:endParaRPr lang="sv-SE" noProof="0" dirty="0"/>
          </a:p>
          <a:p>
            <a:pPr marL="0" marR="0" lvl="0" indent="0" algn="l" rtl="0">
              <a:lnSpc>
                <a:spcPct val="100000"/>
              </a:lnSpc>
              <a:spcBef>
                <a:spcPts val="0"/>
              </a:spcBef>
              <a:spcAft>
                <a:spcPts val="0"/>
              </a:spcAft>
              <a:buNone/>
            </a:pPr>
            <a:endParaRPr sz="1400" b="0" i="0" u="none" strike="noStrike" cap="none" dirty="0">
              <a:solidFill>
                <a:schemeClr val="dk1"/>
              </a:solidFill>
              <a:latin typeface="Arial"/>
              <a:ea typeface="Arial"/>
              <a:cs typeface="Arial"/>
              <a:sym typeface="Arial"/>
            </a:endParaRPr>
          </a:p>
        </p:txBody>
      </p:sp>
      <p:sp>
        <p:nvSpPr>
          <p:cNvPr id="388" name="Google Shape;388;p11"/>
          <p:cNvSpPr/>
          <p:nvPr/>
        </p:nvSpPr>
        <p:spPr>
          <a:xfrm>
            <a:off x="6446127" y="1340605"/>
            <a:ext cx="477245" cy="48150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chemeClr val="dk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1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Kärnvärden: hur vill ni göra det?</a:t>
            </a:r>
            <a:endParaRPr/>
          </a:p>
        </p:txBody>
      </p:sp>
      <p:sp>
        <p:nvSpPr>
          <p:cNvPr id="395" name="Google Shape;395;p12"/>
          <p:cNvSpPr txBox="1"/>
          <p:nvPr/>
        </p:nvSpPr>
        <p:spPr>
          <a:xfrm>
            <a:off x="1120667" y="1391786"/>
            <a:ext cx="8528112" cy="3091005"/>
          </a:xfrm>
          <a:prstGeom prst="rect">
            <a:avLst/>
          </a:prstGeom>
          <a:noFill/>
          <a:ln>
            <a:noFill/>
          </a:ln>
        </p:spPr>
        <p:txBody>
          <a:bodyPr spcFirstLastPara="1" wrap="square" lIns="91425" tIns="0" rIns="91425" bIns="90000" anchor="t" anchorCtr="0">
            <a:noAutofit/>
          </a:bodyPr>
          <a:lstStyle/>
          <a:p>
            <a:pPr marL="0" marR="0" lvl="0" indent="0" algn="l" rtl="0">
              <a:lnSpc>
                <a:spcPct val="100000"/>
              </a:lnSpc>
              <a:spcBef>
                <a:spcPts val="0"/>
              </a:spcBef>
              <a:spcAft>
                <a:spcPts val="0"/>
              </a:spcAft>
              <a:buNone/>
            </a:pPr>
            <a:r>
              <a:rPr lang="no-NO" sz="1200" b="1" i="0" u="none" strike="noStrike" cap="none">
                <a:solidFill>
                  <a:schemeClr val="dk1"/>
                </a:solidFill>
                <a:latin typeface="Arial"/>
                <a:ea typeface="Arial"/>
                <a:cs typeface="Arial"/>
                <a:sym typeface="Arial"/>
              </a:rPr>
              <a:t>Inkludering:</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Hur kommer ni att ta med allas idéer och hur kommer ni att hantera olika åsikter i gruppen?</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Vad gör du om en eller flera i gruppen gör något annat än vad som överenskommits?</a:t>
            </a:r>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no-NO" sz="1200" b="1" i="0" u="none" strike="noStrike" cap="none">
                <a:solidFill>
                  <a:schemeClr val="dk1"/>
                </a:solidFill>
                <a:latin typeface="Arial"/>
                <a:ea typeface="Arial"/>
                <a:cs typeface="Arial"/>
                <a:sym typeface="Arial"/>
              </a:rPr>
              <a:t>Samarbete:</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Hur kommer ni att arbeta som ett team?</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Vad är viktigt för just ditt lag?</a:t>
            </a:r>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None/>
            </a:pPr>
            <a:r>
              <a:rPr lang="no-NO" sz="1200" b="1" i="0" u="none" strike="noStrike" cap="none">
                <a:solidFill>
                  <a:schemeClr val="dk1"/>
                </a:solidFill>
                <a:latin typeface="Arial"/>
                <a:ea typeface="Arial"/>
                <a:cs typeface="Arial"/>
                <a:sym typeface="Arial"/>
              </a:rPr>
              <a:t>Glädje:</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Vilka åtgärder kommer du att vidta för att ha kul från dag ett till turneringsdagen?</a:t>
            </a:r>
            <a:endParaRPr/>
          </a:p>
          <a:p>
            <a:pPr marL="0" marR="0" lvl="0" indent="0" algn="l" rtl="0">
              <a:lnSpc>
                <a:spcPct val="100000"/>
              </a:lnSpc>
              <a:spcBef>
                <a:spcPts val="0"/>
              </a:spcBef>
              <a:spcAft>
                <a:spcPts val="0"/>
              </a:spcAft>
              <a:buNone/>
            </a:pPr>
            <a:r>
              <a:rPr lang="no-NO" sz="1200" b="0" i="0" u="none" strike="noStrike" cap="none">
                <a:solidFill>
                  <a:schemeClr val="dk1"/>
                </a:solidFill>
                <a:latin typeface="Arial"/>
                <a:ea typeface="Arial"/>
                <a:cs typeface="Arial"/>
                <a:sym typeface="Arial"/>
              </a:rPr>
              <a:t>Vad krävs för att var och en av er ska känna stolthet över era insatser från idag fram till turneringen?</a:t>
            </a:r>
            <a:endParaRPr/>
          </a:p>
        </p:txBody>
      </p:sp>
      <p:grpSp>
        <p:nvGrpSpPr>
          <p:cNvPr id="396" name="Google Shape;396;p12"/>
          <p:cNvGrpSpPr/>
          <p:nvPr/>
        </p:nvGrpSpPr>
        <p:grpSpPr>
          <a:xfrm>
            <a:off x="345688" y="1369484"/>
            <a:ext cx="641360" cy="641340"/>
            <a:chOff x="4680900" y="4167493"/>
            <a:chExt cx="641360" cy="641340"/>
          </a:xfrm>
        </p:grpSpPr>
        <p:sp>
          <p:nvSpPr>
            <p:cNvPr id="397" name="Google Shape;397;p12"/>
            <p:cNvSpPr/>
            <p:nvPr/>
          </p:nvSpPr>
          <p:spPr>
            <a:xfrm>
              <a:off x="4680900" y="4167493"/>
              <a:ext cx="641360" cy="641340"/>
            </a:xfrm>
            <a:custGeom>
              <a:avLst/>
              <a:gdLst/>
              <a:ahLst/>
              <a:cxnLst/>
              <a:rect l="l" t="t" r="r" b="b"/>
              <a:pathLst>
                <a:path w="32217" h="32216" extrusionOk="0">
                  <a:moveTo>
                    <a:pt x="16109" y="0"/>
                  </a:moveTo>
                  <a:lnTo>
                    <a:pt x="14431" y="168"/>
                  </a:lnTo>
                  <a:lnTo>
                    <a:pt x="12753" y="336"/>
                  </a:lnTo>
                  <a:lnTo>
                    <a:pt x="11243" y="671"/>
                  </a:lnTo>
                  <a:lnTo>
                    <a:pt x="9733" y="1342"/>
                  </a:lnTo>
                  <a:lnTo>
                    <a:pt x="8390" y="2014"/>
                  </a:lnTo>
                  <a:lnTo>
                    <a:pt x="7048" y="2685"/>
                  </a:lnTo>
                  <a:lnTo>
                    <a:pt x="5706" y="3691"/>
                  </a:lnTo>
                  <a:lnTo>
                    <a:pt x="4699" y="4698"/>
                  </a:lnTo>
                  <a:lnTo>
                    <a:pt x="3524" y="5873"/>
                  </a:lnTo>
                  <a:lnTo>
                    <a:pt x="2685" y="7047"/>
                  </a:lnTo>
                  <a:lnTo>
                    <a:pt x="1846" y="8390"/>
                  </a:lnTo>
                  <a:lnTo>
                    <a:pt x="1175" y="9900"/>
                  </a:lnTo>
                  <a:lnTo>
                    <a:pt x="672" y="11410"/>
                  </a:lnTo>
                  <a:lnTo>
                    <a:pt x="169" y="12920"/>
                  </a:lnTo>
                  <a:lnTo>
                    <a:pt x="1" y="14430"/>
                  </a:lnTo>
                  <a:lnTo>
                    <a:pt x="1" y="16108"/>
                  </a:lnTo>
                  <a:lnTo>
                    <a:pt x="1" y="17786"/>
                  </a:lnTo>
                  <a:lnTo>
                    <a:pt x="169" y="19296"/>
                  </a:lnTo>
                  <a:lnTo>
                    <a:pt x="672" y="20974"/>
                  </a:lnTo>
                  <a:lnTo>
                    <a:pt x="1175" y="22316"/>
                  </a:lnTo>
                  <a:lnTo>
                    <a:pt x="1846" y="23826"/>
                  </a:lnTo>
                  <a:lnTo>
                    <a:pt x="2685" y="25169"/>
                  </a:lnTo>
                  <a:lnTo>
                    <a:pt x="3524" y="26343"/>
                  </a:lnTo>
                  <a:lnTo>
                    <a:pt x="4699" y="27518"/>
                  </a:lnTo>
                  <a:lnTo>
                    <a:pt x="5706" y="28525"/>
                  </a:lnTo>
                  <a:lnTo>
                    <a:pt x="7048" y="29531"/>
                  </a:lnTo>
                  <a:lnTo>
                    <a:pt x="8390" y="30203"/>
                  </a:lnTo>
                  <a:lnTo>
                    <a:pt x="9733" y="31041"/>
                  </a:lnTo>
                  <a:lnTo>
                    <a:pt x="11243" y="31545"/>
                  </a:lnTo>
                  <a:lnTo>
                    <a:pt x="12753" y="31880"/>
                  </a:lnTo>
                  <a:lnTo>
                    <a:pt x="14431" y="32216"/>
                  </a:lnTo>
                  <a:lnTo>
                    <a:pt x="17619" y="32216"/>
                  </a:lnTo>
                  <a:lnTo>
                    <a:pt x="19297" y="31880"/>
                  </a:lnTo>
                  <a:lnTo>
                    <a:pt x="20807" y="31545"/>
                  </a:lnTo>
                  <a:lnTo>
                    <a:pt x="22317" y="31041"/>
                  </a:lnTo>
                  <a:lnTo>
                    <a:pt x="23659" y="30203"/>
                  </a:lnTo>
                  <a:lnTo>
                    <a:pt x="25002" y="29531"/>
                  </a:lnTo>
                  <a:lnTo>
                    <a:pt x="26344" y="28525"/>
                  </a:lnTo>
                  <a:lnTo>
                    <a:pt x="27351" y="27518"/>
                  </a:lnTo>
                  <a:lnTo>
                    <a:pt x="28525" y="26343"/>
                  </a:lnTo>
                  <a:lnTo>
                    <a:pt x="29364" y="25169"/>
                  </a:lnTo>
                  <a:lnTo>
                    <a:pt x="30203" y="23826"/>
                  </a:lnTo>
                  <a:lnTo>
                    <a:pt x="30874" y="22316"/>
                  </a:lnTo>
                  <a:lnTo>
                    <a:pt x="31378" y="20974"/>
                  </a:lnTo>
                  <a:lnTo>
                    <a:pt x="31881" y="19296"/>
                  </a:lnTo>
                  <a:lnTo>
                    <a:pt x="32049" y="17786"/>
                  </a:lnTo>
                  <a:lnTo>
                    <a:pt x="32217" y="16108"/>
                  </a:lnTo>
                  <a:lnTo>
                    <a:pt x="32049" y="14430"/>
                  </a:lnTo>
                  <a:lnTo>
                    <a:pt x="31881" y="12920"/>
                  </a:lnTo>
                  <a:lnTo>
                    <a:pt x="31378" y="11410"/>
                  </a:lnTo>
                  <a:lnTo>
                    <a:pt x="30874" y="9900"/>
                  </a:lnTo>
                  <a:lnTo>
                    <a:pt x="30203" y="8390"/>
                  </a:lnTo>
                  <a:lnTo>
                    <a:pt x="29364" y="7047"/>
                  </a:lnTo>
                  <a:lnTo>
                    <a:pt x="28525" y="5873"/>
                  </a:lnTo>
                  <a:lnTo>
                    <a:pt x="27351" y="4698"/>
                  </a:lnTo>
                  <a:lnTo>
                    <a:pt x="26344" y="3691"/>
                  </a:lnTo>
                  <a:lnTo>
                    <a:pt x="25002" y="2685"/>
                  </a:lnTo>
                  <a:lnTo>
                    <a:pt x="23659" y="2014"/>
                  </a:lnTo>
                  <a:lnTo>
                    <a:pt x="22317" y="1342"/>
                  </a:lnTo>
                  <a:lnTo>
                    <a:pt x="20807" y="671"/>
                  </a:lnTo>
                  <a:lnTo>
                    <a:pt x="19297" y="336"/>
                  </a:lnTo>
                  <a:lnTo>
                    <a:pt x="17619" y="168"/>
                  </a:lnTo>
                  <a:lnTo>
                    <a:pt x="16109" y="0"/>
                  </a:lnTo>
                  <a:close/>
                </a:path>
              </a:pathLst>
            </a:custGeom>
            <a:solidFill>
              <a:srgbClr val="ED1C2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8" name="Google Shape;398;p12"/>
            <p:cNvSpPr/>
            <p:nvPr/>
          </p:nvSpPr>
          <p:spPr>
            <a:xfrm>
              <a:off x="4814519" y="4301092"/>
              <a:ext cx="370797" cy="37414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399" name="Google Shape;399;p12"/>
          <p:cNvGrpSpPr/>
          <p:nvPr/>
        </p:nvGrpSpPr>
        <p:grpSpPr>
          <a:xfrm>
            <a:off x="345688" y="2223172"/>
            <a:ext cx="641360" cy="641340"/>
            <a:chOff x="4680900" y="4167493"/>
            <a:chExt cx="641360" cy="641340"/>
          </a:xfrm>
        </p:grpSpPr>
        <p:sp>
          <p:nvSpPr>
            <p:cNvPr id="400" name="Google Shape;400;p12"/>
            <p:cNvSpPr/>
            <p:nvPr/>
          </p:nvSpPr>
          <p:spPr>
            <a:xfrm>
              <a:off x="4680900" y="4167493"/>
              <a:ext cx="641360" cy="641340"/>
            </a:xfrm>
            <a:custGeom>
              <a:avLst/>
              <a:gdLst/>
              <a:ahLst/>
              <a:cxnLst/>
              <a:rect l="l" t="t" r="r" b="b"/>
              <a:pathLst>
                <a:path w="32217" h="32216" extrusionOk="0">
                  <a:moveTo>
                    <a:pt x="16109" y="0"/>
                  </a:moveTo>
                  <a:lnTo>
                    <a:pt x="14431" y="168"/>
                  </a:lnTo>
                  <a:lnTo>
                    <a:pt x="12753" y="336"/>
                  </a:lnTo>
                  <a:lnTo>
                    <a:pt x="11243" y="671"/>
                  </a:lnTo>
                  <a:lnTo>
                    <a:pt x="9733" y="1342"/>
                  </a:lnTo>
                  <a:lnTo>
                    <a:pt x="8390" y="2014"/>
                  </a:lnTo>
                  <a:lnTo>
                    <a:pt x="7048" y="2685"/>
                  </a:lnTo>
                  <a:lnTo>
                    <a:pt x="5706" y="3691"/>
                  </a:lnTo>
                  <a:lnTo>
                    <a:pt x="4699" y="4698"/>
                  </a:lnTo>
                  <a:lnTo>
                    <a:pt x="3524" y="5873"/>
                  </a:lnTo>
                  <a:lnTo>
                    <a:pt x="2685" y="7047"/>
                  </a:lnTo>
                  <a:lnTo>
                    <a:pt x="1846" y="8390"/>
                  </a:lnTo>
                  <a:lnTo>
                    <a:pt x="1175" y="9900"/>
                  </a:lnTo>
                  <a:lnTo>
                    <a:pt x="672" y="11410"/>
                  </a:lnTo>
                  <a:lnTo>
                    <a:pt x="169" y="12920"/>
                  </a:lnTo>
                  <a:lnTo>
                    <a:pt x="1" y="14430"/>
                  </a:lnTo>
                  <a:lnTo>
                    <a:pt x="1" y="16108"/>
                  </a:lnTo>
                  <a:lnTo>
                    <a:pt x="1" y="17786"/>
                  </a:lnTo>
                  <a:lnTo>
                    <a:pt x="169" y="19296"/>
                  </a:lnTo>
                  <a:lnTo>
                    <a:pt x="672" y="20974"/>
                  </a:lnTo>
                  <a:lnTo>
                    <a:pt x="1175" y="22316"/>
                  </a:lnTo>
                  <a:lnTo>
                    <a:pt x="1846" y="23826"/>
                  </a:lnTo>
                  <a:lnTo>
                    <a:pt x="2685" y="25169"/>
                  </a:lnTo>
                  <a:lnTo>
                    <a:pt x="3524" y="26343"/>
                  </a:lnTo>
                  <a:lnTo>
                    <a:pt x="4699" y="27518"/>
                  </a:lnTo>
                  <a:lnTo>
                    <a:pt x="5706" y="28525"/>
                  </a:lnTo>
                  <a:lnTo>
                    <a:pt x="7048" y="29531"/>
                  </a:lnTo>
                  <a:lnTo>
                    <a:pt x="8390" y="30203"/>
                  </a:lnTo>
                  <a:lnTo>
                    <a:pt x="9733" y="31041"/>
                  </a:lnTo>
                  <a:lnTo>
                    <a:pt x="11243" y="31545"/>
                  </a:lnTo>
                  <a:lnTo>
                    <a:pt x="12753" y="31880"/>
                  </a:lnTo>
                  <a:lnTo>
                    <a:pt x="14431" y="32216"/>
                  </a:lnTo>
                  <a:lnTo>
                    <a:pt x="17619" y="32216"/>
                  </a:lnTo>
                  <a:lnTo>
                    <a:pt x="19297" y="31880"/>
                  </a:lnTo>
                  <a:lnTo>
                    <a:pt x="20807" y="31545"/>
                  </a:lnTo>
                  <a:lnTo>
                    <a:pt x="22317" y="31041"/>
                  </a:lnTo>
                  <a:lnTo>
                    <a:pt x="23659" y="30203"/>
                  </a:lnTo>
                  <a:lnTo>
                    <a:pt x="25002" y="29531"/>
                  </a:lnTo>
                  <a:lnTo>
                    <a:pt x="26344" y="28525"/>
                  </a:lnTo>
                  <a:lnTo>
                    <a:pt x="27351" y="27518"/>
                  </a:lnTo>
                  <a:lnTo>
                    <a:pt x="28525" y="26343"/>
                  </a:lnTo>
                  <a:lnTo>
                    <a:pt x="29364" y="25169"/>
                  </a:lnTo>
                  <a:lnTo>
                    <a:pt x="30203" y="23826"/>
                  </a:lnTo>
                  <a:lnTo>
                    <a:pt x="30874" y="22316"/>
                  </a:lnTo>
                  <a:lnTo>
                    <a:pt x="31378" y="20974"/>
                  </a:lnTo>
                  <a:lnTo>
                    <a:pt x="31881" y="19296"/>
                  </a:lnTo>
                  <a:lnTo>
                    <a:pt x="32049" y="17786"/>
                  </a:lnTo>
                  <a:lnTo>
                    <a:pt x="32217" y="16108"/>
                  </a:lnTo>
                  <a:lnTo>
                    <a:pt x="32049" y="14430"/>
                  </a:lnTo>
                  <a:lnTo>
                    <a:pt x="31881" y="12920"/>
                  </a:lnTo>
                  <a:lnTo>
                    <a:pt x="31378" y="11410"/>
                  </a:lnTo>
                  <a:lnTo>
                    <a:pt x="30874" y="9900"/>
                  </a:lnTo>
                  <a:lnTo>
                    <a:pt x="30203" y="8390"/>
                  </a:lnTo>
                  <a:lnTo>
                    <a:pt x="29364" y="7047"/>
                  </a:lnTo>
                  <a:lnTo>
                    <a:pt x="28525" y="5873"/>
                  </a:lnTo>
                  <a:lnTo>
                    <a:pt x="27351" y="4698"/>
                  </a:lnTo>
                  <a:lnTo>
                    <a:pt x="26344" y="3691"/>
                  </a:lnTo>
                  <a:lnTo>
                    <a:pt x="25002" y="2685"/>
                  </a:lnTo>
                  <a:lnTo>
                    <a:pt x="23659" y="2014"/>
                  </a:lnTo>
                  <a:lnTo>
                    <a:pt x="22317" y="1342"/>
                  </a:lnTo>
                  <a:lnTo>
                    <a:pt x="20807" y="671"/>
                  </a:lnTo>
                  <a:lnTo>
                    <a:pt x="19297" y="336"/>
                  </a:lnTo>
                  <a:lnTo>
                    <a:pt x="17619" y="168"/>
                  </a:lnTo>
                  <a:lnTo>
                    <a:pt x="16109" y="0"/>
                  </a:lnTo>
                  <a:close/>
                </a:path>
              </a:pathLst>
            </a:custGeom>
            <a:solidFill>
              <a:srgbClr val="ED1C2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1" name="Google Shape;401;p12"/>
            <p:cNvSpPr/>
            <p:nvPr/>
          </p:nvSpPr>
          <p:spPr>
            <a:xfrm>
              <a:off x="4814519" y="4301092"/>
              <a:ext cx="370797" cy="37414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402" name="Google Shape;402;p12"/>
          <p:cNvGrpSpPr/>
          <p:nvPr/>
        </p:nvGrpSpPr>
        <p:grpSpPr>
          <a:xfrm>
            <a:off x="345688" y="3178460"/>
            <a:ext cx="641360" cy="641340"/>
            <a:chOff x="4680900" y="4167493"/>
            <a:chExt cx="641360" cy="641340"/>
          </a:xfrm>
        </p:grpSpPr>
        <p:sp>
          <p:nvSpPr>
            <p:cNvPr id="403" name="Google Shape;403;p12"/>
            <p:cNvSpPr/>
            <p:nvPr/>
          </p:nvSpPr>
          <p:spPr>
            <a:xfrm>
              <a:off x="4680900" y="4167493"/>
              <a:ext cx="641360" cy="641340"/>
            </a:xfrm>
            <a:custGeom>
              <a:avLst/>
              <a:gdLst/>
              <a:ahLst/>
              <a:cxnLst/>
              <a:rect l="l" t="t" r="r" b="b"/>
              <a:pathLst>
                <a:path w="32217" h="32216" extrusionOk="0">
                  <a:moveTo>
                    <a:pt x="16109" y="0"/>
                  </a:moveTo>
                  <a:lnTo>
                    <a:pt x="14431" y="168"/>
                  </a:lnTo>
                  <a:lnTo>
                    <a:pt x="12753" y="336"/>
                  </a:lnTo>
                  <a:lnTo>
                    <a:pt x="11243" y="671"/>
                  </a:lnTo>
                  <a:lnTo>
                    <a:pt x="9733" y="1342"/>
                  </a:lnTo>
                  <a:lnTo>
                    <a:pt x="8390" y="2014"/>
                  </a:lnTo>
                  <a:lnTo>
                    <a:pt x="7048" y="2685"/>
                  </a:lnTo>
                  <a:lnTo>
                    <a:pt x="5706" y="3691"/>
                  </a:lnTo>
                  <a:lnTo>
                    <a:pt x="4699" y="4698"/>
                  </a:lnTo>
                  <a:lnTo>
                    <a:pt x="3524" y="5873"/>
                  </a:lnTo>
                  <a:lnTo>
                    <a:pt x="2685" y="7047"/>
                  </a:lnTo>
                  <a:lnTo>
                    <a:pt x="1846" y="8390"/>
                  </a:lnTo>
                  <a:lnTo>
                    <a:pt x="1175" y="9900"/>
                  </a:lnTo>
                  <a:lnTo>
                    <a:pt x="672" y="11410"/>
                  </a:lnTo>
                  <a:lnTo>
                    <a:pt x="169" y="12920"/>
                  </a:lnTo>
                  <a:lnTo>
                    <a:pt x="1" y="14430"/>
                  </a:lnTo>
                  <a:lnTo>
                    <a:pt x="1" y="16108"/>
                  </a:lnTo>
                  <a:lnTo>
                    <a:pt x="1" y="17786"/>
                  </a:lnTo>
                  <a:lnTo>
                    <a:pt x="169" y="19296"/>
                  </a:lnTo>
                  <a:lnTo>
                    <a:pt x="672" y="20974"/>
                  </a:lnTo>
                  <a:lnTo>
                    <a:pt x="1175" y="22316"/>
                  </a:lnTo>
                  <a:lnTo>
                    <a:pt x="1846" y="23826"/>
                  </a:lnTo>
                  <a:lnTo>
                    <a:pt x="2685" y="25169"/>
                  </a:lnTo>
                  <a:lnTo>
                    <a:pt x="3524" y="26343"/>
                  </a:lnTo>
                  <a:lnTo>
                    <a:pt x="4699" y="27518"/>
                  </a:lnTo>
                  <a:lnTo>
                    <a:pt x="5706" y="28525"/>
                  </a:lnTo>
                  <a:lnTo>
                    <a:pt x="7048" y="29531"/>
                  </a:lnTo>
                  <a:lnTo>
                    <a:pt x="8390" y="30203"/>
                  </a:lnTo>
                  <a:lnTo>
                    <a:pt x="9733" y="31041"/>
                  </a:lnTo>
                  <a:lnTo>
                    <a:pt x="11243" y="31545"/>
                  </a:lnTo>
                  <a:lnTo>
                    <a:pt x="12753" y="31880"/>
                  </a:lnTo>
                  <a:lnTo>
                    <a:pt x="14431" y="32216"/>
                  </a:lnTo>
                  <a:lnTo>
                    <a:pt x="17619" y="32216"/>
                  </a:lnTo>
                  <a:lnTo>
                    <a:pt x="19297" y="31880"/>
                  </a:lnTo>
                  <a:lnTo>
                    <a:pt x="20807" y="31545"/>
                  </a:lnTo>
                  <a:lnTo>
                    <a:pt x="22317" y="31041"/>
                  </a:lnTo>
                  <a:lnTo>
                    <a:pt x="23659" y="30203"/>
                  </a:lnTo>
                  <a:lnTo>
                    <a:pt x="25002" y="29531"/>
                  </a:lnTo>
                  <a:lnTo>
                    <a:pt x="26344" y="28525"/>
                  </a:lnTo>
                  <a:lnTo>
                    <a:pt x="27351" y="27518"/>
                  </a:lnTo>
                  <a:lnTo>
                    <a:pt x="28525" y="26343"/>
                  </a:lnTo>
                  <a:lnTo>
                    <a:pt x="29364" y="25169"/>
                  </a:lnTo>
                  <a:lnTo>
                    <a:pt x="30203" y="23826"/>
                  </a:lnTo>
                  <a:lnTo>
                    <a:pt x="30874" y="22316"/>
                  </a:lnTo>
                  <a:lnTo>
                    <a:pt x="31378" y="20974"/>
                  </a:lnTo>
                  <a:lnTo>
                    <a:pt x="31881" y="19296"/>
                  </a:lnTo>
                  <a:lnTo>
                    <a:pt x="32049" y="17786"/>
                  </a:lnTo>
                  <a:lnTo>
                    <a:pt x="32217" y="16108"/>
                  </a:lnTo>
                  <a:lnTo>
                    <a:pt x="32049" y="14430"/>
                  </a:lnTo>
                  <a:lnTo>
                    <a:pt x="31881" y="12920"/>
                  </a:lnTo>
                  <a:lnTo>
                    <a:pt x="31378" y="11410"/>
                  </a:lnTo>
                  <a:lnTo>
                    <a:pt x="30874" y="9900"/>
                  </a:lnTo>
                  <a:lnTo>
                    <a:pt x="30203" y="8390"/>
                  </a:lnTo>
                  <a:lnTo>
                    <a:pt x="29364" y="7047"/>
                  </a:lnTo>
                  <a:lnTo>
                    <a:pt x="28525" y="5873"/>
                  </a:lnTo>
                  <a:lnTo>
                    <a:pt x="27351" y="4698"/>
                  </a:lnTo>
                  <a:lnTo>
                    <a:pt x="26344" y="3691"/>
                  </a:lnTo>
                  <a:lnTo>
                    <a:pt x="25002" y="2685"/>
                  </a:lnTo>
                  <a:lnTo>
                    <a:pt x="23659" y="2014"/>
                  </a:lnTo>
                  <a:lnTo>
                    <a:pt x="22317" y="1342"/>
                  </a:lnTo>
                  <a:lnTo>
                    <a:pt x="20807" y="671"/>
                  </a:lnTo>
                  <a:lnTo>
                    <a:pt x="19297" y="336"/>
                  </a:lnTo>
                  <a:lnTo>
                    <a:pt x="17619" y="168"/>
                  </a:lnTo>
                  <a:lnTo>
                    <a:pt x="16109" y="0"/>
                  </a:lnTo>
                  <a:close/>
                </a:path>
              </a:pathLst>
            </a:custGeom>
            <a:solidFill>
              <a:srgbClr val="ED1C2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p12"/>
            <p:cNvSpPr/>
            <p:nvPr/>
          </p:nvSpPr>
          <p:spPr>
            <a:xfrm>
              <a:off x="4814519" y="4301092"/>
              <a:ext cx="370797" cy="374142"/>
            </a:xfrm>
            <a:custGeom>
              <a:avLst/>
              <a:gdLst/>
              <a:ahLst/>
              <a:cxnLst/>
              <a:rect l="l" t="t" r="r" b="b"/>
              <a:pathLst>
                <a:path w="18626" h="18794" extrusionOk="0">
                  <a:moveTo>
                    <a:pt x="6209" y="672"/>
                  </a:moveTo>
                  <a:lnTo>
                    <a:pt x="7048" y="840"/>
                  </a:lnTo>
                  <a:lnTo>
                    <a:pt x="7719" y="1175"/>
                  </a:lnTo>
                  <a:lnTo>
                    <a:pt x="9229" y="1679"/>
                  </a:lnTo>
                  <a:lnTo>
                    <a:pt x="9900" y="1846"/>
                  </a:lnTo>
                  <a:lnTo>
                    <a:pt x="10571" y="2014"/>
                  </a:lnTo>
                  <a:lnTo>
                    <a:pt x="10739" y="2014"/>
                  </a:lnTo>
                  <a:lnTo>
                    <a:pt x="10739" y="2182"/>
                  </a:lnTo>
                  <a:lnTo>
                    <a:pt x="10739" y="5538"/>
                  </a:lnTo>
                  <a:lnTo>
                    <a:pt x="10739" y="5706"/>
                  </a:lnTo>
                  <a:lnTo>
                    <a:pt x="10571" y="5706"/>
                  </a:lnTo>
                  <a:lnTo>
                    <a:pt x="10068" y="6041"/>
                  </a:lnTo>
                  <a:lnTo>
                    <a:pt x="9565" y="6377"/>
                  </a:lnTo>
                  <a:lnTo>
                    <a:pt x="9229" y="6880"/>
                  </a:lnTo>
                  <a:lnTo>
                    <a:pt x="8893" y="7384"/>
                  </a:lnTo>
                  <a:lnTo>
                    <a:pt x="8726" y="7887"/>
                  </a:lnTo>
                  <a:lnTo>
                    <a:pt x="8222" y="8222"/>
                  </a:lnTo>
                  <a:lnTo>
                    <a:pt x="7551" y="8558"/>
                  </a:lnTo>
                  <a:lnTo>
                    <a:pt x="6712" y="8558"/>
                  </a:lnTo>
                  <a:lnTo>
                    <a:pt x="6544" y="8222"/>
                  </a:lnTo>
                  <a:lnTo>
                    <a:pt x="6544" y="8055"/>
                  </a:lnTo>
                  <a:lnTo>
                    <a:pt x="6544" y="7719"/>
                  </a:lnTo>
                  <a:lnTo>
                    <a:pt x="6712" y="7551"/>
                  </a:lnTo>
                  <a:lnTo>
                    <a:pt x="6712" y="7384"/>
                  </a:lnTo>
                  <a:lnTo>
                    <a:pt x="6544" y="7216"/>
                  </a:lnTo>
                  <a:lnTo>
                    <a:pt x="1678" y="7216"/>
                  </a:lnTo>
                  <a:lnTo>
                    <a:pt x="1343" y="7048"/>
                  </a:lnTo>
                  <a:lnTo>
                    <a:pt x="1175" y="6712"/>
                  </a:lnTo>
                  <a:lnTo>
                    <a:pt x="1175" y="6209"/>
                  </a:lnTo>
                  <a:lnTo>
                    <a:pt x="1678" y="6041"/>
                  </a:lnTo>
                  <a:lnTo>
                    <a:pt x="5034" y="6041"/>
                  </a:lnTo>
                  <a:lnTo>
                    <a:pt x="5202" y="5873"/>
                  </a:lnTo>
                  <a:lnTo>
                    <a:pt x="5202" y="5706"/>
                  </a:lnTo>
                  <a:lnTo>
                    <a:pt x="5202" y="5370"/>
                  </a:lnTo>
                  <a:lnTo>
                    <a:pt x="1343" y="5370"/>
                  </a:lnTo>
                  <a:lnTo>
                    <a:pt x="839" y="5202"/>
                  </a:lnTo>
                  <a:lnTo>
                    <a:pt x="672" y="4699"/>
                  </a:lnTo>
                  <a:lnTo>
                    <a:pt x="839" y="4363"/>
                  </a:lnTo>
                  <a:lnTo>
                    <a:pt x="1343" y="4195"/>
                  </a:lnTo>
                  <a:lnTo>
                    <a:pt x="4699" y="4195"/>
                  </a:lnTo>
                  <a:lnTo>
                    <a:pt x="4699" y="4028"/>
                  </a:lnTo>
                  <a:lnTo>
                    <a:pt x="4866" y="3860"/>
                  </a:lnTo>
                  <a:lnTo>
                    <a:pt x="4699" y="3692"/>
                  </a:lnTo>
                  <a:lnTo>
                    <a:pt x="4699" y="3524"/>
                  </a:lnTo>
                  <a:lnTo>
                    <a:pt x="4363" y="3357"/>
                  </a:lnTo>
                  <a:lnTo>
                    <a:pt x="1175" y="3357"/>
                  </a:lnTo>
                  <a:lnTo>
                    <a:pt x="1175" y="2853"/>
                  </a:lnTo>
                  <a:lnTo>
                    <a:pt x="1175" y="2518"/>
                  </a:lnTo>
                  <a:lnTo>
                    <a:pt x="1678" y="2350"/>
                  </a:lnTo>
                  <a:lnTo>
                    <a:pt x="5034" y="2350"/>
                  </a:lnTo>
                  <a:lnTo>
                    <a:pt x="5202" y="2182"/>
                  </a:lnTo>
                  <a:lnTo>
                    <a:pt x="5202" y="2014"/>
                  </a:lnTo>
                  <a:lnTo>
                    <a:pt x="5202" y="1679"/>
                  </a:lnTo>
                  <a:lnTo>
                    <a:pt x="5034" y="1679"/>
                  </a:lnTo>
                  <a:lnTo>
                    <a:pt x="4699" y="1511"/>
                  </a:lnTo>
                  <a:lnTo>
                    <a:pt x="2517" y="1511"/>
                  </a:lnTo>
                  <a:lnTo>
                    <a:pt x="2349" y="1175"/>
                  </a:lnTo>
                  <a:lnTo>
                    <a:pt x="2517" y="840"/>
                  </a:lnTo>
                  <a:lnTo>
                    <a:pt x="2853" y="672"/>
                  </a:lnTo>
                  <a:close/>
                  <a:moveTo>
                    <a:pt x="9397" y="8222"/>
                  </a:moveTo>
                  <a:lnTo>
                    <a:pt x="9565" y="8390"/>
                  </a:lnTo>
                  <a:lnTo>
                    <a:pt x="10404" y="9397"/>
                  </a:lnTo>
                  <a:lnTo>
                    <a:pt x="10404" y="9733"/>
                  </a:lnTo>
                  <a:lnTo>
                    <a:pt x="9229" y="10572"/>
                  </a:lnTo>
                  <a:lnTo>
                    <a:pt x="9061" y="10572"/>
                  </a:lnTo>
                  <a:lnTo>
                    <a:pt x="8222" y="9397"/>
                  </a:lnTo>
                  <a:lnTo>
                    <a:pt x="8222" y="9061"/>
                  </a:lnTo>
                  <a:lnTo>
                    <a:pt x="9397" y="8222"/>
                  </a:lnTo>
                  <a:close/>
                  <a:moveTo>
                    <a:pt x="13927" y="840"/>
                  </a:moveTo>
                  <a:lnTo>
                    <a:pt x="14431" y="1007"/>
                  </a:lnTo>
                  <a:lnTo>
                    <a:pt x="14598" y="1511"/>
                  </a:lnTo>
                  <a:lnTo>
                    <a:pt x="14598" y="4363"/>
                  </a:lnTo>
                  <a:lnTo>
                    <a:pt x="14598" y="4699"/>
                  </a:lnTo>
                  <a:lnTo>
                    <a:pt x="14766" y="4867"/>
                  </a:lnTo>
                  <a:lnTo>
                    <a:pt x="15102" y="4867"/>
                  </a:lnTo>
                  <a:lnTo>
                    <a:pt x="15269" y="4699"/>
                  </a:lnTo>
                  <a:lnTo>
                    <a:pt x="15269" y="4363"/>
                  </a:lnTo>
                  <a:lnTo>
                    <a:pt x="15269" y="1846"/>
                  </a:lnTo>
                  <a:lnTo>
                    <a:pt x="15437" y="1343"/>
                  </a:lnTo>
                  <a:lnTo>
                    <a:pt x="15773" y="1175"/>
                  </a:lnTo>
                  <a:lnTo>
                    <a:pt x="16276" y="1343"/>
                  </a:lnTo>
                  <a:lnTo>
                    <a:pt x="16444" y="1846"/>
                  </a:lnTo>
                  <a:lnTo>
                    <a:pt x="16444" y="4363"/>
                  </a:lnTo>
                  <a:lnTo>
                    <a:pt x="16444" y="4867"/>
                  </a:lnTo>
                  <a:lnTo>
                    <a:pt x="16444" y="5202"/>
                  </a:lnTo>
                  <a:lnTo>
                    <a:pt x="17115" y="5202"/>
                  </a:lnTo>
                  <a:lnTo>
                    <a:pt x="17115" y="4867"/>
                  </a:lnTo>
                  <a:lnTo>
                    <a:pt x="17115" y="2853"/>
                  </a:lnTo>
                  <a:lnTo>
                    <a:pt x="17115" y="2518"/>
                  </a:lnTo>
                  <a:lnTo>
                    <a:pt x="17283" y="2350"/>
                  </a:lnTo>
                  <a:lnTo>
                    <a:pt x="17786" y="2350"/>
                  </a:lnTo>
                  <a:lnTo>
                    <a:pt x="17954" y="2685"/>
                  </a:lnTo>
                  <a:lnTo>
                    <a:pt x="17786" y="6712"/>
                  </a:lnTo>
                  <a:lnTo>
                    <a:pt x="17619" y="7551"/>
                  </a:lnTo>
                  <a:lnTo>
                    <a:pt x="16947" y="9061"/>
                  </a:lnTo>
                  <a:lnTo>
                    <a:pt x="16780" y="9900"/>
                  </a:lnTo>
                  <a:lnTo>
                    <a:pt x="16780" y="10739"/>
                  </a:lnTo>
                  <a:lnTo>
                    <a:pt x="16780" y="10907"/>
                  </a:lnTo>
                  <a:lnTo>
                    <a:pt x="13256" y="10907"/>
                  </a:lnTo>
                  <a:lnTo>
                    <a:pt x="12920" y="10572"/>
                  </a:lnTo>
                  <a:lnTo>
                    <a:pt x="12753" y="10236"/>
                  </a:lnTo>
                  <a:lnTo>
                    <a:pt x="12585" y="9733"/>
                  </a:lnTo>
                  <a:lnTo>
                    <a:pt x="12249" y="9565"/>
                  </a:lnTo>
                  <a:lnTo>
                    <a:pt x="11410" y="9061"/>
                  </a:lnTo>
                  <a:lnTo>
                    <a:pt x="10907" y="8894"/>
                  </a:lnTo>
                  <a:lnTo>
                    <a:pt x="10571" y="8390"/>
                  </a:lnTo>
                  <a:lnTo>
                    <a:pt x="10236" y="7887"/>
                  </a:lnTo>
                  <a:lnTo>
                    <a:pt x="10068" y="7384"/>
                  </a:lnTo>
                  <a:lnTo>
                    <a:pt x="10236" y="7048"/>
                  </a:lnTo>
                  <a:lnTo>
                    <a:pt x="10236" y="6880"/>
                  </a:lnTo>
                  <a:lnTo>
                    <a:pt x="10571" y="6545"/>
                  </a:lnTo>
                  <a:lnTo>
                    <a:pt x="10907" y="6545"/>
                  </a:lnTo>
                  <a:lnTo>
                    <a:pt x="11242" y="6712"/>
                  </a:lnTo>
                  <a:lnTo>
                    <a:pt x="11410" y="6712"/>
                  </a:lnTo>
                  <a:lnTo>
                    <a:pt x="11578" y="6545"/>
                  </a:lnTo>
                  <a:lnTo>
                    <a:pt x="11578" y="6209"/>
                  </a:lnTo>
                  <a:lnTo>
                    <a:pt x="11578" y="2014"/>
                  </a:lnTo>
                  <a:lnTo>
                    <a:pt x="11746" y="1343"/>
                  </a:lnTo>
                  <a:lnTo>
                    <a:pt x="11914" y="1175"/>
                  </a:lnTo>
                  <a:lnTo>
                    <a:pt x="12417" y="1175"/>
                  </a:lnTo>
                  <a:lnTo>
                    <a:pt x="12585" y="1343"/>
                  </a:lnTo>
                  <a:lnTo>
                    <a:pt x="12753" y="2014"/>
                  </a:lnTo>
                  <a:lnTo>
                    <a:pt x="12753" y="4699"/>
                  </a:lnTo>
                  <a:lnTo>
                    <a:pt x="12753" y="5034"/>
                  </a:lnTo>
                  <a:lnTo>
                    <a:pt x="12920" y="5202"/>
                  </a:lnTo>
                  <a:lnTo>
                    <a:pt x="13424" y="5202"/>
                  </a:lnTo>
                  <a:lnTo>
                    <a:pt x="13424" y="4699"/>
                  </a:lnTo>
                  <a:lnTo>
                    <a:pt x="13424" y="1511"/>
                  </a:lnTo>
                  <a:lnTo>
                    <a:pt x="13592" y="1007"/>
                  </a:lnTo>
                  <a:lnTo>
                    <a:pt x="13759" y="840"/>
                  </a:lnTo>
                  <a:close/>
                  <a:moveTo>
                    <a:pt x="5370" y="7887"/>
                  </a:moveTo>
                  <a:lnTo>
                    <a:pt x="5538" y="8055"/>
                  </a:lnTo>
                  <a:lnTo>
                    <a:pt x="5705" y="8222"/>
                  </a:lnTo>
                  <a:lnTo>
                    <a:pt x="5873" y="8726"/>
                  </a:lnTo>
                  <a:lnTo>
                    <a:pt x="6209" y="9061"/>
                  </a:lnTo>
                  <a:lnTo>
                    <a:pt x="6712" y="9397"/>
                  </a:lnTo>
                  <a:lnTo>
                    <a:pt x="7215" y="9733"/>
                  </a:lnTo>
                  <a:lnTo>
                    <a:pt x="7719" y="10068"/>
                  </a:lnTo>
                  <a:lnTo>
                    <a:pt x="8222" y="10404"/>
                  </a:lnTo>
                  <a:lnTo>
                    <a:pt x="8390" y="11075"/>
                  </a:lnTo>
                  <a:lnTo>
                    <a:pt x="8558" y="11578"/>
                  </a:lnTo>
                  <a:lnTo>
                    <a:pt x="8390" y="11914"/>
                  </a:lnTo>
                  <a:lnTo>
                    <a:pt x="8222" y="12082"/>
                  </a:lnTo>
                  <a:lnTo>
                    <a:pt x="8054" y="12249"/>
                  </a:lnTo>
                  <a:lnTo>
                    <a:pt x="7719" y="12249"/>
                  </a:lnTo>
                  <a:lnTo>
                    <a:pt x="7551" y="12082"/>
                  </a:lnTo>
                  <a:lnTo>
                    <a:pt x="7383" y="12082"/>
                  </a:lnTo>
                  <a:lnTo>
                    <a:pt x="7048" y="12249"/>
                  </a:lnTo>
                  <a:lnTo>
                    <a:pt x="7048" y="12585"/>
                  </a:lnTo>
                  <a:lnTo>
                    <a:pt x="7048" y="16948"/>
                  </a:lnTo>
                  <a:lnTo>
                    <a:pt x="7048" y="17451"/>
                  </a:lnTo>
                  <a:lnTo>
                    <a:pt x="6712" y="17619"/>
                  </a:lnTo>
                  <a:lnTo>
                    <a:pt x="6377" y="17619"/>
                  </a:lnTo>
                  <a:lnTo>
                    <a:pt x="6209" y="17451"/>
                  </a:lnTo>
                  <a:lnTo>
                    <a:pt x="6041" y="17283"/>
                  </a:lnTo>
                  <a:lnTo>
                    <a:pt x="5873" y="16948"/>
                  </a:lnTo>
                  <a:lnTo>
                    <a:pt x="5873" y="14095"/>
                  </a:lnTo>
                  <a:lnTo>
                    <a:pt x="5873" y="13760"/>
                  </a:lnTo>
                  <a:lnTo>
                    <a:pt x="5705" y="13592"/>
                  </a:lnTo>
                  <a:lnTo>
                    <a:pt x="5370" y="13592"/>
                  </a:lnTo>
                  <a:lnTo>
                    <a:pt x="5202" y="13760"/>
                  </a:lnTo>
                  <a:lnTo>
                    <a:pt x="5202" y="14095"/>
                  </a:lnTo>
                  <a:lnTo>
                    <a:pt x="5202" y="17283"/>
                  </a:lnTo>
                  <a:lnTo>
                    <a:pt x="5034" y="17787"/>
                  </a:lnTo>
                  <a:lnTo>
                    <a:pt x="4866" y="17954"/>
                  </a:lnTo>
                  <a:lnTo>
                    <a:pt x="4363" y="17954"/>
                  </a:lnTo>
                  <a:lnTo>
                    <a:pt x="4195" y="17787"/>
                  </a:lnTo>
                  <a:lnTo>
                    <a:pt x="4027" y="17283"/>
                  </a:lnTo>
                  <a:lnTo>
                    <a:pt x="4027" y="14431"/>
                  </a:lnTo>
                  <a:lnTo>
                    <a:pt x="4027" y="14095"/>
                  </a:lnTo>
                  <a:lnTo>
                    <a:pt x="3860" y="13927"/>
                  </a:lnTo>
                  <a:lnTo>
                    <a:pt x="3524" y="13927"/>
                  </a:lnTo>
                  <a:lnTo>
                    <a:pt x="3356" y="14095"/>
                  </a:lnTo>
                  <a:lnTo>
                    <a:pt x="3356" y="14431"/>
                  </a:lnTo>
                  <a:lnTo>
                    <a:pt x="3356" y="16948"/>
                  </a:lnTo>
                  <a:lnTo>
                    <a:pt x="3188" y="17451"/>
                  </a:lnTo>
                  <a:lnTo>
                    <a:pt x="2853" y="17619"/>
                  </a:lnTo>
                  <a:lnTo>
                    <a:pt x="2349" y="17451"/>
                  </a:lnTo>
                  <a:lnTo>
                    <a:pt x="2182" y="16948"/>
                  </a:lnTo>
                  <a:lnTo>
                    <a:pt x="2182" y="14263"/>
                  </a:lnTo>
                  <a:lnTo>
                    <a:pt x="2182" y="13760"/>
                  </a:lnTo>
                  <a:lnTo>
                    <a:pt x="2014" y="13592"/>
                  </a:lnTo>
                  <a:lnTo>
                    <a:pt x="1678" y="13592"/>
                  </a:lnTo>
                  <a:lnTo>
                    <a:pt x="1511" y="13760"/>
                  </a:lnTo>
                  <a:lnTo>
                    <a:pt x="1511" y="14263"/>
                  </a:lnTo>
                  <a:lnTo>
                    <a:pt x="1511" y="16109"/>
                  </a:lnTo>
                  <a:lnTo>
                    <a:pt x="1343" y="16276"/>
                  </a:lnTo>
                  <a:lnTo>
                    <a:pt x="1175" y="16444"/>
                  </a:lnTo>
                  <a:lnTo>
                    <a:pt x="839" y="16276"/>
                  </a:lnTo>
                  <a:lnTo>
                    <a:pt x="672" y="15941"/>
                  </a:lnTo>
                  <a:lnTo>
                    <a:pt x="839" y="12417"/>
                  </a:lnTo>
                  <a:lnTo>
                    <a:pt x="839" y="11578"/>
                  </a:lnTo>
                  <a:lnTo>
                    <a:pt x="1175" y="10907"/>
                  </a:lnTo>
                  <a:lnTo>
                    <a:pt x="1678" y="9565"/>
                  </a:lnTo>
                  <a:lnTo>
                    <a:pt x="1846" y="8894"/>
                  </a:lnTo>
                  <a:lnTo>
                    <a:pt x="1846" y="8055"/>
                  </a:lnTo>
                  <a:lnTo>
                    <a:pt x="2014" y="7887"/>
                  </a:lnTo>
                  <a:close/>
                  <a:moveTo>
                    <a:pt x="11578" y="10236"/>
                  </a:moveTo>
                  <a:lnTo>
                    <a:pt x="11914" y="10404"/>
                  </a:lnTo>
                  <a:lnTo>
                    <a:pt x="12081" y="10572"/>
                  </a:lnTo>
                  <a:lnTo>
                    <a:pt x="12081" y="11075"/>
                  </a:lnTo>
                  <a:lnTo>
                    <a:pt x="12081" y="11243"/>
                  </a:lnTo>
                  <a:lnTo>
                    <a:pt x="12249" y="11578"/>
                  </a:lnTo>
                  <a:lnTo>
                    <a:pt x="16612" y="11578"/>
                  </a:lnTo>
                  <a:lnTo>
                    <a:pt x="17451" y="11746"/>
                  </a:lnTo>
                  <a:lnTo>
                    <a:pt x="17451" y="11914"/>
                  </a:lnTo>
                  <a:lnTo>
                    <a:pt x="17451" y="12249"/>
                  </a:lnTo>
                  <a:lnTo>
                    <a:pt x="17451" y="12585"/>
                  </a:lnTo>
                  <a:lnTo>
                    <a:pt x="16947" y="12753"/>
                  </a:lnTo>
                  <a:lnTo>
                    <a:pt x="13759" y="12753"/>
                  </a:lnTo>
                  <a:lnTo>
                    <a:pt x="13592" y="12921"/>
                  </a:lnTo>
                  <a:lnTo>
                    <a:pt x="13424" y="13088"/>
                  </a:lnTo>
                  <a:lnTo>
                    <a:pt x="13592" y="13424"/>
                  </a:lnTo>
                  <a:lnTo>
                    <a:pt x="13927" y="13424"/>
                  </a:lnTo>
                  <a:lnTo>
                    <a:pt x="15102" y="13592"/>
                  </a:lnTo>
                  <a:lnTo>
                    <a:pt x="17786" y="13592"/>
                  </a:lnTo>
                  <a:lnTo>
                    <a:pt x="17954" y="14095"/>
                  </a:lnTo>
                  <a:lnTo>
                    <a:pt x="17786" y="14431"/>
                  </a:lnTo>
                  <a:lnTo>
                    <a:pt x="17283" y="14599"/>
                  </a:lnTo>
                  <a:lnTo>
                    <a:pt x="14095" y="14599"/>
                  </a:lnTo>
                  <a:lnTo>
                    <a:pt x="13927" y="14766"/>
                  </a:lnTo>
                  <a:lnTo>
                    <a:pt x="13927" y="14934"/>
                  </a:lnTo>
                  <a:lnTo>
                    <a:pt x="13927" y="15270"/>
                  </a:lnTo>
                  <a:lnTo>
                    <a:pt x="14095" y="15270"/>
                  </a:lnTo>
                  <a:lnTo>
                    <a:pt x="14263" y="15438"/>
                  </a:lnTo>
                  <a:lnTo>
                    <a:pt x="16947" y="15438"/>
                  </a:lnTo>
                  <a:lnTo>
                    <a:pt x="17451" y="15605"/>
                  </a:lnTo>
                  <a:lnTo>
                    <a:pt x="17451" y="15941"/>
                  </a:lnTo>
                  <a:lnTo>
                    <a:pt x="17451" y="16444"/>
                  </a:lnTo>
                  <a:lnTo>
                    <a:pt x="13927" y="16444"/>
                  </a:lnTo>
                  <a:lnTo>
                    <a:pt x="13759" y="16612"/>
                  </a:lnTo>
                  <a:lnTo>
                    <a:pt x="13592" y="16780"/>
                  </a:lnTo>
                  <a:lnTo>
                    <a:pt x="13592" y="17115"/>
                  </a:lnTo>
                  <a:lnTo>
                    <a:pt x="13759" y="17283"/>
                  </a:lnTo>
                  <a:lnTo>
                    <a:pt x="16276" y="17283"/>
                  </a:lnTo>
                  <a:lnTo>
                    <a:pt x="16276" y="17451"/>
                  </a:lnTo>
                  <a:lnTo>
                    <a:pt x="16444" y="17619"/>
                  </a:lnTo>
                  <a:lnTo>
                    <a:pt x="16276" y="17954"/>
                  </a:lnTo>
                  <a:lnTo>
                    <a:pt x="11914" y="17954"/>
                  </a:lnTo>
                  <a:lnTo>
                    <a:pt x="11075" y="17619"/>
                  </a:lnTo>
                  <a:lnTo>
                    <a:pt x="10404" y="17283"/>
                  </a:lnTo>
                  <a:lnTo>
                    <a:pt x="9229" y="16948"/>
                  </a:lnTo>
                  <a:lnTo>
                    <a:pt x="8054" y="16948"/>
                  </a:lnTo>
                  <a:lnTo>
                    <a:pt x="7887" y="16780"/>
                  </a:lnTo>
                  <a:lnTo>
                    <a:pt x="7887" y="13424"/>
                  </a:lnTo>
                  <a:lnTo>
                    <a:pt x="8054" y="13088"/>
                  </a:lnTo>
                  <a:lnTo>
                    <a:pt x="8558" y="12753"/>
                  </a:lnTo>
                  <a:lnTo>
                    <a:pt x="9061" y="12417"/>
                  </a:lnTo>
                  <a:lnTo>
                    <a:pt x="9397" y="11914"/>
                  </a:lnTo>
                  <a:lnTo>
                    <a:pt x="9732" y="11411"/>
                  </a:lnTo>
                  <a:lnTo>
                    <a:pt x="9900" y="10907"/>
                  </a:lnTo>
                  <a:lnTo>
                    <a:pt x="10404" y="10572"/>
                  </a:lnTo>
                  <a:lnTo>
                    <a:pt x="11075" y="10236"/>
                  </a:lnTo>
                  <a:close/>
                  <a:moveTo>
                    <a:pt x="2685" y="1"/>
                  </a:moveTo>
                  <a:lnTo>
                    <a:pt x="2182" y="169"/>
                  </a:lnTo>
                  <a:lnTo>
                    <a:pt x="1846" y="336"/>
                  </a:lnTo>
                  <a:lnTo>
                    <a:pt x="1678" y="840"/>
                  </a:lnTo>
                  <a:lnTo>
                    <a:pt x="1511" y="1343"/>
                  </a:lnTo>
                  <a:lnTo>
                    <a:pt x="1343" y="1679"/>
                  </a:lnTo>
                  <a:lnTo>
                    <a:pt x="839" y="1846"/>
                  </a:lnTo>
                  <a:lnTo>
                    <a:pt x="504" y="2350"/>
                  </a:lnTo>
                  <a:lnTo>
                    <a:pt x="336" y="2685"/>
                  </a:lnTo>
                  <a:lnTo>
                    <a:pt x="504" y="3357"/>
                  </a:lnTo>
                  <a:lnTo>
                    <a:pt x="504" y="3524"/>
                  </a:lnTo>
                  <a:lnTo>
                    <a:pt x="336" y="3860"/>
                  </a:lnTo>
                  <a:lnTo>
                    <a:pt x="0" y="4195"/>
                  </a:lnTo>
                  <a:lnTo>
                    <a:pt x="0" y="4699"/>
                  </a:lnTo>
                  <a:lnTo>
                    <a:pt x="0" y="5202"/>
                  </a:lnTo>
                  <a:lnTo>
                    <a:pt x="336" y="5706"/>
                  </a:lnTo>
                  <a:lnTo>
                    <a:pt x="504" y="5873"/>
                  </a:lnTo>
                  <a:lnTo>
                    <a:pt x="504" y="6209"/>
                  </a:lnTo>
                  <a:lnTo>
                    <a:pt x="336" y="6545"/>
                  </a:lnTo>
                  <a:lnTo>
                    <a:pt x="336" y="7048"/>
                  </a:lnTo>
                  <a:lnTo>
                    <a:pt x="672" y="7384"/>
                  </a:lnTo>
                  <a:lnTo>
                    <a:pt x="839" y="7719"/>
                  </a:lnTo>
                  <a:lnTo>
                    <a:pt x="1175" y="8055"/>
                  </a:lnTo>
                  <a:lnTo>
                    <a:pt x="1175" y="8726"/>
                  </a:lnTo>
                  <a:lnTo>
                    <a:pt x="1007" y="9229"/>
                  </a:lnTo>
                  <a:lnTo>
                    <a:pt x="672" y="10236"/>
                  </a:lnTo>
                  <a:lnTo>
                    <a:pt x="336" y="11075"/>
                  </a:lnTo>
                  <a:lnTo>
                    <a:pt x="0" y="12082"/>
                  </a:lnTo>
                  <a:lnTo>
                    <a:pt x="0" y="14095"/>
                  </a:lnTo>
                  <a:lnTo>
                    <a:pt x="0" y="16109"/>
                  </a:lnTo>
                  <a:lnTo>
                    <a:pt x="168" y="16612"/>
                  </a:lnTo>
                  <a:lnTo>
                    <a:pt x="504" y="17115"/>
                  </a:lnTo>
                  <a:lnTo>
                    <a:pt x="1343" y="17283"/>
                  </a:lnTo>
                  <a:lnTo>
                    <a:pt x="1511" y="17451"/>
                  </a:lnTo>
                  <a:lnTo>
                    <a:pt x="1846" y="17954"/>
                  </a:lnTo>
                  <a:lnTo>
                    <a:pt x="2182" y="18290"/>
                  </a:lnTo>
                  <a:lnTo>
                    <a:pt x="3356" y="18290"/>
                  </a:lnTo>
                  <a:lnTo>
                    <a:pt x="3692" y="18458"/>
                  </a:lnTo>
                  <a:lnTo>
                    <a:pt x="4195" y="18626"/>
                  </a:lnTo>
                  <a:lnTo>
                    <a:pt x="4699" y="18793"/>
                  </a:lnTo>
                  <a:lnTo>
                    <a:pt x="5202" y="18626"/>
                  </a:lnTo>
                  <a:lnTo>
                    <a:pt x="5538" y="18458"/>
                  </a:lnTo>
                  <a:lnTo>
                    <a:pt x="5873" y="18290"/>
                  </a:lnTo>
                  <a:lnTo>
                    <a:pt x="6880" y="18290"/>
                  </a:lnTo>
                  <a:lnTo>
                    <a:pt x="7383" y="18122"/>
                  </a:lnTo>
                  <a:lnTo>
                    <a:pt x="7719" y="17787"/>
                  </a:lnTo>
                  <a:lnTo>
                    <a:pt x="8054" y="17619"/>
                  </a:lnTo>
                  <a:lnTo>
                    <a:pt x="8726" y="17619"/>
                  </a:lnTo>
                  <a:lnTo>
                    <a:pt x="9229" y="17787"/>
                  </a:lnTo>
                  <a:lnTo>
                    <a:pt x="10404" y="18122"/>
                  </a:lnTo>
                  <a:lnTo>
                    <a:pt x="11410" y="18458"/>
                  </a:lnTo>
                  <a:lnTo>
                    <a:pt x="12417" y="18626"/>
                  </a:lnTo>
                  <a:lnTo>
                    <a:pt x="14095" y="18793"/>
                  </a:lnTo>
                  <a:lnTo>
                    <a:pt x="15773" y="18793"/>
                  </a:lnTo>
                  <a:lnTo>
                    <a:pt x="16444" y="18626"/>
                  </a:lnTo>
                  <a:lnTo>
                    <a:pt x="16780" y="18458"/>
                  </a:lnTo>
                  <a:lnTo>
                    <a:pt x="17115" y="18122"/>
                  </a:lnTo>
                  <a:lnTo>
                    <a:pt x="17115" y="17451"/>
                  </a:lnTo>
                  <a:lnTo>
                    <a:pt x="17283" y="17283"/>
                  </a:lnTo>
                  <a:lnTo>
                    <a:pt x="17786" y="16948"/>
                  </a:lnTo>
                  <a:lnTo>
                    <a:pt x="18122" y="16444"/>
                  </a:lnTo>
                  <a:lnTo>
                    <a:pt x="18290" y="15941"/>
                  </a:lnTo>
                  <a:lnTo>
                    <a:pt x="18122" y="15270"/>
                  </a:lnTo>
                  <a:lnTo>
                    <a:pt x="18122" y="15102"/>
                  </a:lnTo>
                  <a:lnTo>
                    <a:pt x="18458" y="14599"/>
                  </a:lnTo>
                  <a:lnTo>
                    <a:pt x="18625" y="14095"/>
                  </a:lnTo>
                  <a:lnTo>
                    <a:pt x="18625" y="13592"/>
                  </a:lnTo>
                  <a:lnTo>
                    <a:pt x="18290" y="13088"/>
                  </a:lnTo>
                  <a:lnTo>
                    <a:pt x="18122" y="12921"/>
                  </a:lnTo>
                  <a:lnTo>
                    <a:pt x="18122" y="12585"/>
                  </a:lnTo>
                  <a:lnTo>
                    <a:pt x="18290" y="12249"/>
                  </a:lnTo>
                  <a:lnTo>
                    <a:pt x="18290" y="11914"/>
                  </a:lnTo>
                  <a:lnTo>
                    <a:pt x="18122" y="11578"/>
                  </a:lnTo>
                  <a:lnTo>
                    <a:pt x="17954" y="11243"/>
                  </a:lnTo>
                  <a:lnTo>
                    <a:pt x="17619" y="10739"/>
                  </a:lnTo>
                  <a:lnTo>
                    <a:pt x="17451" y="10236"/>
                  </a:lnTo>
                  <a:lnTo>
                    <a:pt x="17786" y="9229"/>
                  </a:lnTo>
                  <a:lnTo>
                    <a:pt x="18290" y="8055"/>
                  </a:lnTo>
                  <a:lnTo>
                    <a:pt x="18458" y="7551"/>
                  </a:lnTo>
                  <a:lnTo>
                    <a:pt x="18458" y="6880"/>
                  </a:lnTo>
                  <a:lnTo>
                    <a:pt x="18625" y="4699"/>
                  </a:lnTo>
                  <a:lnTo>
                    <a:pt x="18625" y="2518"/>
                  </a:lnTo>
                  <a:lnTo>
                    <a:pt x="18458" y="2014"/>
                  </a:lnTo>
                  <a:lnTo>
                    <a:pt x="17954" y="1679"/>
                  </a:lnTo>
                  <a:lnTo>
                    <a:pt x="17283" y="1511"/>
                  </a:lnTo>
                  <a:lnTo>
                    <a:pt x="17115" y="1511"/>
                  </a:lnTo>
                  <a:lnTo>
                    <a:pt x="16947" y="840"/>
                  </a:lnTo>
                  <a:lnTo>
                    <a:pt x="16444" y="504"/>
                  </a:lnTo>
                  <a:lnTo>
                    <a:pt x="14934" y="504"/>
                  </a:lnTo>
                  <a:lnTo>
                    <a:pt x="14431" y="169"/>
                  </a:lnTo>
                  <a:lnTo>
                    <a:pt x="13927" y="1"/>
                  </a:lnTo>
                  <a:lnTo>
                    <a:pt x="13424" y="169"/>
                  </a:lnTo>
                  <a:lnTo>
                    <a:pt x="13088" y="504"/>
                  </a:lnTo>
                  <a:lnTo>
                    <a:pt x="11746" y="504"/>
                  </a:lnTo>
                  <a:lnTo>
                    <a:pt x="11410" y="672"/>
                  </a:lnTo>
                  <a:lnTo>
                    <a:pt x="11075" y="1007"/>
                  </a:lnTo>
                  <a:lnTo>
                    <a:pt x="10571" y="1175"/>
                  </a:lnTo>
                  <a:lnTo>
                    <a:pt x="9900" y="1175"/>
                  </a:lnTo>
                  <a:lnTo>
                    <a:pt x="9397" y="1007"/>
                  </a:lnTo>
                  <a:lnTo>
                    <a:pt x="8222" y="672"/>
                  </a:lnTo>
                  <a:lnTo>
                    <a:pt x="7215" y="336"/>
                  </a:lnTo>
                  <a:lnTo>
                    <a:pt x="6209" y="169"/>
                  </a:lnTo>
                  <a:lnTo>
                    <a:pt x="4531" y="1"/>
                  </a:lnTo>
                  <a:close/>
                </a:path>
              </a:pathLst>
            </a:cu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3"/>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p>
            <a:pPr marL="0" lvl="0" indent="0" algn="ctr" rtl="0">
              <a:lnSpc>
                <a:spcPct val="100000"/>
              </a:lnSpc>
              <a:spcBef>
                <a:spcPts val="0"/>
              </a:spcBef>
              <a:spcAft>
                <a:spcPts val="0"/>
              </a:spcAft>
              <a:buSzPts val="2800"/>
              <a:buNone/>
            </a:pPr>
            <a:r>
              <a:rPr lang="no-NO">
                <a:latin typeface="Arial"/>
                <a:ea typeface="Arial"/>
                <a:cs typeface="Arial"/>
                <a:sym typeface="Arial"/>
              </a:rPr>
              <a:t>Nu är ni redo att påbörja uppdraget! Lycka till!</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2" name="TekstSylinder 1">
            <a:extLst>
              <a:ext uri="{FF2B5EF4-FFF2-40B4-BE49-F238E27FC236}">
                <a16:creationId xmlns:a16="http://schemas.microsoft.com/office/drawing/2014/main" id="{DC9E875C-EBCB-0BEA-5C0B-833A5972A95D}"/>
              </a:ext>
            </a:extLst>
          </p:cNvPr>
          <p:cNvSpPr txBox="1"/>
          <p:nvPr/>
        </p:nvSpPr>
        <p:spPr>
          <a:xfrm>
            <a:off x="2446257" y="2417861"/>
            <a:ext cx="4251485" cy="307777"/>
          </a:xfrm>
          <a:prstGeom prst="rect">
            <a:avLst/>
          </a:prstGeom>
          <a:noFill/>
        </p:spPr>
        <p:txBody>
          <a:bodyPr wrap="none" rtlCol="0">
            <a:spAutoFit/>
          </a:bodyPr>
          <a:lstStyle/>
          <a:p>
            <a:r>
              <a:rPr lang="nb-NO" dirty="0" err="1">
                <a:hlinkClick r:id="rId3"/>
              </a:rPr>
              <a:t>https</a:t>
            </a:r>
            <a:r>
              <a:rPr lang="nb-NO" dirty="0">
                <a:hlinkClick r:id="rId3"/>
              </a:rPr>
              <a:t>://</a:t>
            </a:r>
            <a:r>
              <a:rPr lang="nb-NO" dirty="0" err="1">
                <a:hlinkClick r:id="rId3"/>
              </a:rPr>
              <a:t>www.youtube.com</a:t>
            </a:r>
            <a:r>
              <a:rPr lang="nb-NO" dirty="0">
                <a:hlinkClick r:id="rId3"/>
              </a:rPr>
              <a:t>/</a:t>
            </a:r>
            <a:r>
              <a:rPr lang="nb-NO" dirty="0" err="1">
                <a:hlinkClick r:id="rId3"/>
              </a:rPr>
              <a:t>watch?v</a:t>
            </a:r>
            <a:r>
              <a:rPr lang="nb-NO" dirty="0">
                <a:hlinkClick r:id="rId3"/>
              </a:rPr>
              <a:t>=</a:t>
            </a:r>
            <a:r>
              <a:rPr lang="nb-NO" dirty="0" err="1">
                <a:hlinkClick r:id="rId3"/>
              </a:rPr>
              <a:t>kzUmhhQZUsw</a:t>
            </a:r>
            <a:endParaRPr lang="nb-NO"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3" name="Google Shape;423;p1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dirty="0">
                <a:latin typeface="Arial"/>
                <a:ea typeface="Arial"/>
                <a:cs typeface="Arial"/>
                <a:sym typeface="Arial"/>
              </a:rPr>
              <a:t>Årets </a:t>
            </a:r>
            <a:r>
              <a:rPr lang="no-NO" dirty="0" err="1">
                <a:latin typeface="Arial"/>
                <a:ea typeface="Arial"/>
                <a:cs typeface="Arial"/>
                <a:sym typeface="Arial"/>
              </a:rPr>
              <a:t>uppdrag</a:t>
            </a:r>
            <a:r>
              <a:rPr lang="no-NO" dirty="0">
                <a:latin typeface="Arial"/>
                <a:ea typeface="Arial"/>
                <a:cs typeface="Arial"/>
                <a:sym typeface="Arial"/>
              </a:rPr>
              <a:t>, </a:t>
            </a:r>
            <a:r>
              <a:rPr lang="nb-NO" dirty="0">
                <a:latin typeface="Arial"/>
                <a:ea typeface="Arial"/>
                <a:cs typeface="Arial"/>
                <a:sym typeface="Arial"/>
              </a:rPr>
              <a:t>BIOGLOW</a:t>
            </a:r>
            <a:r>
              <a:rPr lang="no-NO" baseline="30000" dirty="0">
                <a:latin typeface="Arial"/>
                <a:ea typeface="Arial"/>
                <a:cs typeface="Arial"/>
                <a:sym typeface="Arial"/>
              </a:rPr>
              <a:t>TM</a:t>
            </a:r>
            <a:endParaRPr dirty="0"/>
          </a:p>
        </p:txBody>
      </p:sp>
      <p:pic>
        <p:nvPicPr>
          <p:cNvPr id="6" name="Google Shape;643;p40">
            <a:extLst>
              <a:ext uri="{FF2B5EF4-FFF2-40B4-BE49-F238E27FC236}">
                <a16:creationId xmlns:a16="http://schemas.microsoft.com/office/drawing/2014/main" id="{5ECDDC2C-1977-0793-1C24-24CCF392C909}"/>
              </a:ext>
            </a:extLst>
          </p:cNvPr>
          <p:cNvPicPr preferRelativeResize="0"/>
          <p:nvPr/>
        </p:nvPicPr>
        <p:blipFill rotWithShape="1">
          <a:blip r:embed="rId3">
            <a:alphaModFix/>
          </a:blip>
          <a:srcRect l="-5296" t="-38034" r="-5937" b="-37395"/>
          <a:stretch/>
        </p:blipFill>
        <p:spPr>
          <a:xfrm>
            <a:off x="862120" y="1372961"/>
            <a:ext cx="3013457" cy="2697782"/>
          </a:xfrm>
          <a:prstGeom prst="roundRect">
            <a:avLst>
              <a:gd name="adj" fmla="val 16667"/>
            </a:avLst>
          </a:prstGeom>
          <a:noFill/>
          <a:ln>
            <a:noFill/>
          </a:ln>
        </p:spPr>
      </p:pic>
      <p:sp>
        <p:nvSpPr>
          <p:cNvPr id="7" name="Plassholder for tekst 4">
            <a:extLst>
              <a:ext uri="{FF2B5EF4-FFF2-40B4-BE49-F238E27FC236}">
                <a16:creationId xmlns:a16="http://schemas.microsoft.com/office/drawing/2014/main" id="{7E5906AD-DD5A-05F1-D118-21C7B697FED1}"/>
              </a:ext>
            </a:extLst>
          </p:cNvPr>
          <p:cNvSpPr>
            <a:spLocks noGrp="1"/>
          </p:cNvSpPr>
          <p:nvPr>
            <p:ph type="body" idx="1"/>
          </p:nvPr>
        </p:nvSpPr>
        <p:spPr>
          <a:xfrm>
            <a:off x="4600525" y="1047600"/>
            <a:ext cx="4273500" cy="3825300"/>
          </a:xfrm>
        </p:spPr>
        <p:txBody>
          <a:bodyPr/>
          <a:lstStyle/>
          <a:p>
            <a:pPr marL="0" indent="0">
              <a:lnSpc>
                <a:spcPct val="115000"/>
              </a:lnSpc>
              <a:buNone/>
            </a:pPr>
            <a:r>
              <a:rPr lang="nb-NO" dirty="0">
                <a:latin typeface="Arial"/>
                <a:ea typeface="Arial"/>
                <a:cs typeface="Arial"/>
                <a:sym typeface="Arial"/>
              </a:rPr>
              <a:t>Den </a:t>
            </a:r>
            <a:r>
              <a:rPr lang="nb-NO" dirty="0" err="1">
                <a:latin typeface="Arial"/>
                <a:ea typeface="Arial"/>
                <a:cs typeface="Arial"/>
                <a:sym typeface="Arial"/>
              </a:rPr>
              <a:t>här</a:t>
            </a:r>
            <a:r>
              <a:rPr lang="nb-NO" dirty="0">
                <a:latin typeface="Arial"/>
                <a:ea typeface="Arial"/>
                <a:cs typeface="Arial"/>
                <a:sym typeface="Arial"/>
              </a:rPr>
              <a:t> </a:t>
            </a:r>
            <a:r>
              <a:rPr lang="nb-NO" dirty="0" err="1">
                <a:latin typeface="Arial"/>
                <a:ea typeface="Arial"/>
                <a:cs typeface="Arial"/>
                <a:sym typeface="Arial"/>
              </a:rPr>
              <a:t>säsongen</a:t>
            </a:r>
            <a:r>
              <a:rPr lang="nb-NO" dirty="0">
                <a:latin typeface="Arial"/>
                <a:ea typeface="Arial"/>
                <a:cs typeface="Arial"/>
                <a:sym typeface="Arial"/>
              </a:rPr>
              <a:t> </a:t>
            </a:r>
            <a:r>
              <a:rPr lang="nb-NO" dirty="0" err="1">
                <a:latin typeface="Arial"/>
                <a:ea typeface="Arial"/>
                <a:cs typeface="Arial"/>
                <a:sym typeface="Arial"/>
              </a:rPr>
              <a:t>är</a:t>
            </a:r>
            <a:r>
              <a:rPr lang="nb-NO" dirty="0">
                <a:latin typeface="Arial"/>
                <a:ea typeface="Arial"/>
                <a:cs typeface="Arial"/>
                <a:sym typeface="Arial"/>
              </a:rPr>
              <a:t> er utmaning att </a:t>
            </a:r>
            <a:r>
              <a:rPr lang="nb-NO" dirty="0" err="1">
                <a:latin typeface="Arial"/>
                <a:ea typeface="Arial"/>
                <a:cs typeface="Arial"/>
                <a:sym typeface="Arial"/>
              </a:rPr>
              <a:t>identifiera</a:t>
            </a:r>
            <a:endParaRPr lang="nb-NO" dirty="0">
              <a:latin typeface="Arial"/>
              <a:ea typeface="Arial"/>
              <a:cs typeface="Arial"/>
              <a:sym typeface="Arial"/>
            </a:endParaRPr>
          </a:p>
          <a:p>
            <a:pPr marL="0" indent="0">
              <a:lnSpc>
                <a:spcPct val="115000"/>
              </a:lnSpc>
              <a:buNone/>
            </a:pPr>
            <a:r>
              <a:rPr lang="nb-NO" dirty="0">
                <a:latin typeface="Arial"/>
                <a:ea typeface="Arial"/>
                <a:cs typeface="Arial"/>
                <a:sym typeface="Arial"/>
              </a:rPr>
              <a:t>ett problem som </a:t>
            </a:r>
            <a:r>
              <a:rPr lang="nb-NO" dirty="0" err="1">
                <a:latin typeface="Arial"/>
                <a:ea typeface="Arial"/>
                <a:cs typeface="Arial"/>
                <a:sym typeface="Arial"/>
              </a:rPr>
              <a:t>hotar</a:t>
            </a:r>
            <a:r>
              <a:rPr lang="nb-NO" dirty="0">
                <a:latin typeface="Arial"/>
                <a:ea typeface="Arial"/>
                <a:cs typeface="Arial"/>
                <a:sym typeface="Arial"/>
              </a:rPr>
              <a:t> den </a:t>
            </a:r>
            <a:r>
              <a:rPr lang="nb-NO" dirty="0" err="1">
                <a:latin typeface="Arial"/>
                <a:ea typeface="Arial"/>
                <a:cs typeface="Arial"/>
                <a:sym typeface="Arial"/>
              </a:rPr>
              <a:t>biologiska</a:t>
            </a:r>
            <a:endParaRPr lang="nb-NO" dirty="0">
              <a:latin typeface="Arial"/>
              <a:ea typeface="Arial"/>
              <a:cs typeface="Arial"/>
              <a:sym typeface="Arial"/>
            </a:endParaRPr>
          </a:p>
          <a:p>
            <a:pPr marL="0" indent="0">
              <a:lnSpc>
                <a:spcPct val="115000"/>
              </a:lnSpc>
              <a:buNone/>
            </a:pPr>
            <a:r>
              <a:rPr lang="nb-NO" dirty="0" err="1">
                <a:latin typeface="Arial"/>
                <a:ea typeface="Arial"/>
                <a:cs typeface="Arial"/>
                <a:sym typeface="Arial"/>
              </a:rPr>
              <a:t>mångfalden</a:t>
            </a:r>
            <a:r>
              <a:rPr lang="nb-NO" dirty="0">
                <a:latin typeface="Arial"/>
                <a:ea typeface="Arial"/>
                <a:cs typeface="Arial"/>
                <a:sym typeface="Arial"/>
              </a:rPr>
              <a:t> </a:t>
            </a:r>
            <a:r>
              <a:rPr lang="nb-NO" dirty="0" err="1">
                <a:latin typeface="Arial"/>
                <a:ea typeface="Arial"/>
                <a:cs typeface="Arial"/>
                <a:sym typeface="Arial"/>
              </a:rPr>
              <a:t>och</a:t>
            </a:r>
            <a:r>
              <a:rPr lang="nb-NO" dirty="0">
                <a:latin typeface="Arial"/>
                <a:ea typeface="Arial"/>
                <a:cs typeface="Arial"/>
                <a:sym typeface="Arial"/>
              </a:rPr>
              <a:t> </a:t>
            </a:r>
            <a:r>
              <a:rPr lang="nb-NO" dirty="0" err="1">
                <a:latin typeface="Arial"/>
                <a:ea typeface="Arial"/>
                <a:cs typeface="Arial"/>
                <a:sym typeface="Arial"/>
              </a:rPr>
              <a:t>utveckla</a:t>
            </a:r>
            <a:r>
              <a:rPr lang="nb-NO" dirty="0">
                <a:latin typeface="Arial"/>
                <a:ea typeface="Arial"/>
                <a:cs typeface="Arial"/>
                <a:sym typeface="Arial"/>
              </a:rPr>
              <a:t> en innovativ </a:t>
            </a:r>
            <a:r>
              <a:rPr lang="nb-NO" dirty="0" err="1">
                <a:latin typeface="Arial"/>
                <a:ea typeface="Arial"/>
                <a:cs typeface="Arial"/>
                <a:sym typeface="Arial"/>
              </a:rPr>
              <a:t>lösning</a:t>
            </a:r>
            <a:endParaRPr lang="nb-NO" dirty="0">
              <a:latin typeface="Arial"/>
              <a:ea typeface="Arial"/>
              <a:cs typeface="Arial"/>
              <a:sym typeface="Arial"/>
            </a:endParaRPr>
          </a:p>
          <a:p>
            <a:pPr marL="0" indent="0">
              <a:lnSpc>
                <a:spcPct val="115000"/>
              </a:lnSpc>
              <a:buNone/>
            </a:pPr>
            <a:r>
              <a:rPr lang="nb-NO" dirty="0">
                <a:latin typeface="Arial"/>
                <a:ea typeface="Arial"/>
                <a:cs typeface="Arial"/>
                <a:sym typeface="Arial"/>
              </a:rPr>
              <a:t>som kan </a:t>
            </a:r>
            <a:r>
              <a:rPr lang="nb-NO" dirty="0" err="1">
                <a:latin typeface="Arial"/>
                <a:ea typeface="Arial"/>
                <a:cs typeface="Arial"/>
                <a:sym typeface="Arial"/>
              </a:rPr>
              <a:t>hjälpa</a:t>
            </a:r>
            <a:r>
              <a:rPr lang="nb-NO" dirty="0">
                <a:latin typeface="Arial"/>
                <a:ea typeface="Arial"/>
                <a:cs typeface="Arial"/>
                <a:sym typeface="Arial"/>
              </a:rPr>
              <a:t> </a:t>
            </a:r>
            <a:r>
              <a:rPr lang="nb-NO" dirty="0" err="1">
                <a:latin typeface="Arial"/>
                <a:ea typeface="Arial"/>
                <a:cs typeface="Arial"/>
                <a:sym typeface="Arial"/>
              </a:rPr>
              <a:t>till</a:t>
            </a:r>
            <a:r>
              <a:rPr lang="nb-NO" dirty="0">
                <a:latin typeface="Arial"/>
                <a:ea typeface="Arial"/>
                <a:cs typeface="Arial"/>
                <a:sym typeface="Arial"/>
              </a:rPr>
              <a:t> att </a:t>
            </a:r>
            <a:r>
              <a:rPr lang="nb-NO" dirty="0" err="1">
                <a:latin typeface="Arial"/>
                <a:ea typeface="Arial"/>
                <a:cs typeface="Arial"/>
                <a:sym typeface="Arial"/>
              </a:rPr>
              <a:t>skydda</a:t>
            </a:r>
            <a:r>
              <a:rPr lang="nb-NO" dirty="0">
                <a:latin typeface="Arial"/>
                <a:ea typeface="Arial"/>
                <a:cs typeface="Arial"/>
                <a:sym typeface="Arial"/>
              </a:rPr>
              <a:t> den.</a:t>
            </a:r>
          </a:p>
          <a:p>
            <a:pPr marL="0" indent="0">
              <a:lnSpc>
                <a:spcPct val="115000"/>
              </a:lnSpc>
              <a:buNone/>
            </a:pPr>
            <a:endParaRPr lang="nb-NO" dirty="0">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17"/>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dirty="0">
                <a:latin typeface="Arial"/>
                <a:ea typeface="Arial"/>
                <a:cs typeface="Arial"/>
                <a:sym typeface="Arial"/>
              </a:rPr>
              <a:t>Årets </a:t>
            </a:r>
            <a:r>
              <a:rPr lang="nb-NO" dirty="0" err="1">
                <a:latin typeface="Arial"/>
                <a:ea typeface="Arial"/>
                <a:cs typeface="Arial"/>
                <a:sym typeface="Arial"/>
              </a:rPr>
              <a:t>u</a:t>
            </a:r>
            <a:r>
              <a:rPr lang="no-NO" dirty="0" err="1">
                <a:latin typeface="Arial"/>
                <a:ea typeface="Arial"/>
                <a:cs typeface="Arial"/>
                <a:sym typeface="Arial"/>
              </a:rPr>
              <a:t>ppdrag</a:t>
            </a:r>
            <a:r>
              <a:rPr lang="no-NO" dirty="0">
                <a:latin typeface="Arial"/>
                <a:ea typeface="Arial"/>
                <a:cs typeface="Arial"/>
                <a:sym typeface="Arial"/>
              </a:rPr>
              <a:t>, </a:t>
            </a:r>
            <a:r>
              <a:rPr lang="nb-NO" dirty="0">
                <a:latin typeface="Arial"/>
                <a:ea typeface="Arial"/>
                <a:cs typeface="Arial"/>
                <a:sym typeface="Arial"/>
              </a:rPr>
              <a:t>BIOGLOW</a:t>
            </a:r>
            <a:r>
              <a:rPr lang="no-NO" baseline="30000" dirty="0">
                <a:latin typeface="Arial"/>
                <a:ea typeface="Arial"/>
                <a:cs typeface="Arial"/>
                <a:sym typeface="Arial"/>
              </a:rPr>
              <a:t>TM</a:t>
            </a:r>
            <a:endParaRPr dirty="0"/>
          </a:p>
        </p:txBody>
      </p:sp>
      <p:pic>
        <p:nvPicPr>
          <p:cNvPr id="440" name="Google Shape;440;p17"/>
          <p:cNvPicPr preferRelativeResize="0"/>
          <p:nvPr/>
        </p:nvPicPr>
        <p:blipFill>
          <a:blip r:embed="rId3">
            <a:alphaModFix/>
          </a:blip>
          <a:srcRect l="861" r="861"/>
          <a:stretch/>
        </p:blipFill>
        <p:spPr>
          <a:xfrm>
            <a:off x="4820785" y="943805"/>
            <a:ext cx="2736978" cy="3696477"/>
          </a:xfrm>
          <a:prstGeom prst="rect">
            <a:avLst/>
          </a:prstGeom>
          <a:noFill/>
          <a:ln>
            <a:noFill/>
          </a:ln>
          <a:effectLst>
            <a:outerShdw blurRad="63500" sx="102000" sy="102000" algn="ctr" rotWithShape="0">
              <a:srgbClr val="000000">
                <a:alpha val="26666"/>
              </a:srgbClr>
            </a:outerShdw>
          </a:effectLst>
        </p:spPr>
      </p:pic>
      <p:pic>
        <p:nvPicPr>
          <p:cNvPr id="441" name="Google Shape;441;p17"/>
          <p:cNvPicPr preferRelativeResize="0"/>
          <p:nvPr/>
        </p:nvPicPr>
        <p:blipFill>
          <a:blip r:embed="rId4">
            <a:alphaModFix/>
          </a:blip>
          <a:srcRect/>
          <a:stretch/>
        </p:blipFill>
        <p:spPr>
          <a:xfrm>
            <a:off x="1489944" y="944143"/>
            <a:ext cx="2613312" cy="3695801"/>
          </a:xfrm>
          <a:prstGeom prst="rect">
            <a:avLst/>
          </a:prstGeom>
          <a:noFill/>
          <a:ln>
            <a:noFill/>
          </a:ln>
          <a:effectLst>
            <a:outerShdw blurRad="63500" sx="102000" sy="102000" algn="ctr" rotWithShape="0">
              <a:srgbClr val="000000">
                <a:alpha val="26666"/>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57"/>
        <p:cNvGrpSpPr/>
        <p:nvPr/>
      </p:nvGrpSpPr>
      <p:grpSpPr>
        <a:xfrm>
          <a:off x="0" y="0"/>
          <a:ext cx="0" cy="0"/>
          <a:chOff x="0" y="0"/>
          <a:chExt cx="0" cy="0"/>
        </a:xfrm>
      </p:grpSpPr>
      <p:pic>
        <p:nvPicPr>
          <p:cNvPr id="4" name="Plassholder for bilde 8">
            <a:extLst>
              <a:ext uri="{FF2B5EF4-FFF2-40B4-BE49-F238E27FC236}">
                <a16:creationId xmlns:a16="http://schemas.microsoft.com/office/drawing/2014/main" id="{6E8F79BA-792F-4EA5-A3C9-B8521787F990}"/>
              </a:ext>
            </a:extLst>
          </p:cNvPr>
          <p:cNvPicPr>
            <a:picLocks noChangeAspect="1"/>
          </p:cNvPicPr>
          <p:nvPr/>
        </p:nvPicPr>
        <p:blipFill>
          <a:blip r:embed="rId3"/>
          <a:srcRect t="18529" b="18529"/>
          <a:stretch>
            <a:fillRect/>
          </a:stretch>
        </p:blipFill>
        <p:spPr>
          <a:xfrm>
            <a:off x="269800" y="1041400"/>
            <a:ext cx="8612400" cy="3832200"/>
          </a:xfrm>
          <a:prstGeom prst="roundRect">
            <a:avLst>
              <a:gd name="adj" fmla="val 3896"/>
            </a:avLst>
          </a:prstGeom>
          <a:noFill/>
          <a:ln>
            <a:noFill/>
          </a:ln>
        </p:spPr>
      </p:pic>
      <p:pic>
        <p:nvPicPr>
          <p:cNvPr id="5" name="Google Shape;1039;p125">
            <a:extLst>
              <a:ext uri="{FF2B5EF4-FFF2-40B4-BE49-F238E27FC236}">
                <a16:creationId xmlns:a16="http://schemas.microsoft.com/office/drawing/2014/main" id="{53C0CAB2-4EBB-49DA-772A-47DA823BD7D1}"/>
              </a:ext>
            </a:extLst>
          </p:cNvPr>
          <p:cNvPicPr preferRelativeResize="0"/>
          <p:nvPr/>
        </p:nvPicPr>
        <p:blipFill>
          <a:blip r:embed="rId4">
            <a:alphaModFix/>
          </a:blip>
          <a:stretch>
            <a:fillRect/>
          </a:stretch>
        </p:blipFill>
        <p:spPr>
          <a:xfrm>
            <a:off x="666962" y="1390097"/>
            <a:ext cx="7810076" cy="3134806"/>
          </a:xfrm>
          <a:prstGeom prst="rect">
            <a:avLst/>
          </a:prstGeom>
          <a:noFill/>
          <a:ln>
            <a:noFill/>
          </a:ln>
        </p:spPr>
      </p:pic>
      <p:sp>
        <p:nvSpPr>
          <p:cNvPr id="1058" name="Google Shape;1058;p128"/>
          <p:cNvSpPr txBox="1">
            <a:spLocks noGrp="1"/>
          </p:cNvSpPr>
          <p:nvPr>
            <p:ph type="title"/>
          </p:nvPr>
        </p:nvSpPr>
        <p:spPr>
          <a:xfrm>
            <a:off x="270200" y="270575"/>
            <a:ext cx="7164900" cy="721500"/>
          </a:xfrm>
          <a:prstGeom prst="rect">
            <a:avLst/>
          </a:prstGeom>
        </p:spPr>
        <p:txBody>
          <a:bodyPr spcFirstLastPara="1" wrap="square" lIns="36000" tIns="0" rIns="36000" bIns="0" anchor="t" anchorCtr="0">
            <a:normAutofit/>
          </a:bodyPr>
          <a:lstStyle/>
          <a:p>
            <a:pPr marL="0" lvl="0" indent="0" algn="l" rtl="0">
              <a:spcBef>
                <a:spcPts val="0"/>
              </a:spcBef>
              <a:spcAft>
                <a:spcPts val="0"/>
              </a:spcAft>
              <a:buNone/>
            </a:pPr>
            <a:r>
              <a:rPr lang="no" dirty="0">
                <a:latin typeface="Arial" panose="020B0604020202020204" pitchFamily="34" charset="0"/>
                <a:cs typeface="Arial" panose="020B0604020202020204" pitchFamily="34" charset="0"/>
              </a:rPr>
              <a:t>Tekniker</a:t>
            </a:r>
            <a:endParaRPr dirty="0">
              <a:latin typeface="Arial" panose="020B0604020202020204" pitchFamily="34" charset="0"/>
              <a:cs typeface="Arial" panose="020B0604020202020204" pitchFamily="34" charset="0"/>
            </a:endParaRPr>
          </a:p>
        </p:txBody>
      </p:sp>
      <p:sp>
        <p:nvSpPr>
          <p:cNvPr id="8" name="Google Shape;1059;p128">
            <a:extLst>
              <a:ext uri="{FF2B5EF4-FFF2-40B4-BE49-F238E27FC236}">
                <a16:creationId xmlns:a16="http://schemas.microsoft.com/office/drawing/2014/main" id="{52CC1048-A8E8-A60A-F7A8-5E77A19A1C75}"/>
              </a:ext>
            </a:extLst>
          </p:cNvPr>
          <p:cNvSpPr txBox="1">
            <a:spLocks/>
          </p:cNvSpPr>
          <p:nvPr/>
        </p:nvSpPr>
        <p:spPr>
          <a:xfrm>
            <a:off x="1018344" y="1530990"/>
            <a:ext cx="7661275" cy="30432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1pPr>
            <a:lvl2pPr marL="914400" marR="0" lvl="1"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2pPr>
            <a:lvl3pPr marL="1371600" marR="0" lvl="2"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3pPr>
            <a:lvl4pPr marL="1828800" marR="0" lvl="3"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4pPr>
            <a:lvl5pPr marL="2286000" marR="0" lvl="4"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5pPr>
            <a:lvl6pPr marL="2743200" marR="0" lvl="5"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6pPr>
            <a:lvl7pPr marL="3200400" marR="0" lvl="6"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7pPr>
            <a:lvl8pPr marL="3657600" marR="0" lvl="7"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8pPr>
            <a:lvl9pPr marL="4114800" marR="0" lvl="8" indent="-317500" algn="l" rtl="0">
              <a:lnSpc>
                <a:spcPct val="150000"/>
              </a:lnSpc>
              <a:spcBef>
                <a:spcPts val="0"/>
              </a:spcBef>
              <a:spcAft>
                <a:spcPts val="0"/>
              </a:spcAft>
              <a:buClr>
                <a:schemeClr val="dk1"/>
              </a:buClr>
              <a:buSzPts val="1400"/>
              <a:buFont typeface="Roboto Light"/>
              <a:buChar char="■"/>
              <a:defRPr sz="1400" b="0" i="0" u="none" strike="noStrike" cap="none">
                <a:solidFill>
                  <a:schemeClr val="dk1"/>
                </a:solidFill>
                <a:latin typeface="Roboto Light"/>
                <a:ea typeface="Roboto Light"/>
                <a:cs typeface="Roboto Light"/>
                <a:sym typeface="Roboto Light"/>
              </a:defRPr>
            </a:lvl9pPr>
          </a:lstStyle>
          <a:p>
            <a:pPr marL="0" indent="0">
              <a:buFont typeface="Roboto Light"/>
              <a:buNone/>
            </a:pPr>
            <a:r>
              <a:rPr lang="nb-NO" dirty="0">
                <a:latin typeface="Arial"/>
                <a:ea typeface="Arial"/>
                <a:cs typeface="Arial"/>
                <a:sym typeface="Arial"/>
              </a:rPr>
              <a:t>Biologer </a:t>
            </a:r>
            <a:r>
              <a:rPr lang="nb-NO" dirty="0" err="1">
                <a:latin typeface="Arial"/>
                <a:ea typeface="Arial"/>
                <a:cs typeface="Arial"/>
                <a:sym typeface="Arial"/>
              </a:rPr>
              <a:t>använder</a:t>
            </a:r>
            <a:r>
              <a:rPr lang="nb-NO" dirty="0">
                <a:latin typeface="Arial"/>
                <a:ea typeface="Arial"/>
                <a:cs typeface="Arial"/>
                <a:sym typeface="Arial"/>
              </a:rPr>
              <a:t> </a:t>
            </a:r>
            <a:r>
              <a:rPr lang="nb-NO" dirty="0" err="1">
                <a:latin typeface="Arial"/>
                <a:ea typeface="Arial"/>
                <a:cs typeface="Arial"/>
                <a:sym typeface="Arial"/>
              </a:rPr>
              <a:t>mycket</a:t>
            </a:r>
            <a:r>
              <a:rPr lang="nb-NO" dirty="0">
                <a:latin typeface="Arial"/>
                <a:ea typeface="Arial"/>
                <a:cs typeface="Arial"/>
                <a:sym typeface="Arial"/>
              </a:rPr>
              <a:t> </a:t>
            </a:r>
            <a:r>
              <a:rPr lang="nb-NO" dirty="0" err="1">
                <a:latin typeface="Arial"/>
                <a:ea typeface="Arial"/>
                <a:cs typeface="Arial"/>
                <a:sym typeface="Arial"/>
              </a:rPr>
              <a:t>teknik</a:t>
            </a:r>
            <a:r>
              <a:rPr lang="nb-NO" dirty="0">
                <a:latin typeface="Arial"/>
                <a:ea typeface="Arial"/>
                <a:cs typeface="Arial"/>
                <a:sym typeface="Arial"/>
              </a:rPr>
              <a:t>. </a:t>
            </a:r>
            <a:r>
              <a:rPr lang="nb-NO" dirty="0" err="1">
                <a:latin typeface="Arial"/>
                <a:ea typeface="Arial"/>
                <a:cs typeface="Arial"/>
                <a:sym typeface="Arial"/>
              </a:rPr>
              <a:t>Här</a:t>
            </a:r>
            <a:r>
              <a:rPr lang="nb-NO" dirty="0">
                <a:latin typeface="Arial"/>
                <a:ea typeface="Arial"/>
                <a:cs typeface="Arial"/>
                <a:sym typeface="Arial"/>
              </a:rPr>
              <a:t> </a:t>
            </a:r>
            <a:r>
              <a:rPr lang="nb-NO" dirty="0" err="1">
                <a:latin typeface="Arial"/>
                <a:ea typeface="Arial"/>
                <a:cs typeface="Arial"/>
                <a:sym typeface="Arial"/>
              </a:rPr>
              <a:t>är</a:t>
            </a:r>
            <a:r>
              <a:rPr lang="nb-NO" dirty="0">
                <a:latin typeface="Arial"/>
                <a:ea typeface="Arial"/>
                <a:cs typeface="Arial"/>
                <a:sym typeface="Arial"/>
              </a:rPr>
              <a:t> </a:t>
            </a:r>
            <a:r>
              <a:rPr lang="nb-NO" dirty="0" err="1">
                <a:latin typeface="Arial"/>
                <a:ea typeface="Arial"/>
                <a:cs typeface="Arial"/>
                <a:sym typeface="Arial"/>
              </a:rPr>
              <a:t>några</a:t>
            </a:r>
            <a:r>
              <a:rPr lang="nb-NO" dirty="0">
                <a:latin typeface="Arial"/>
                <a:ea typeface="Arial"/>
                <a:cs typeface="Arial"/>
                <a:sym typeface="Arial"/>
              </a:rPr>
              <a:t> </a:t>
            </a:r>
            <a:r>
              <a:rPr lang="nb-NO" dirty="0" err="1">
                <a:latin typeface="Arial"/>
                <a:ea typeface="Arial"/>
                <a:cs typeface="Arial"/>
                <a:sym typeface="Arial"/>
              </a:rPr>
              <a:t>exempel</a:t>
            </a:r>
            <a:r>
              <a:rPr lang="nb-NO" dirty="0">
                <a:latin typeface="Arial"/>
                <a:ea typeface="Arial"/>
                <a:cs typeface="Arial"/>
                <a:sym typeface="Arial"/>
              </a:rPr>
              <a:t>: </a:t>
            </a:r>
          </a:p>
          <a:p>
            <a:pPr marL="298450" indent="-285750">
              <a:buFont typeface="Arial" panose="020B0604020202020204" pitchFamily="34" charset="0"/>
              <a:buChar char="•"/>
            </a:pPr>
            <a:r>
              <a:rPr lang="nb-NO" sz="1200" dirty="0">
                <a:latin typeface="Arial"/>
                <a:ea typeface="Arial"/>
                <a:cs typeface="Arial"/>
                <a:sym typeface="Arial"/>
              </a:rPr>
              <a:t>GPS </a:t>
            </a:r>
            <a:r>
              <a:rPr lang="nb-NO" sz="1200" dirty="0" err="1">
                <a:latin typeface="Arial"/>
                <a:ea typeface="Arial"/>
                <a:cs typeface="Arial"/>
                <a:sym typeface="Arial"/>
              </a:rPr>
              <a:t>för</a:t>
            </a:r>
            <a:r>
              <a:rPr lang="nb-NO" sz="1200" dirty="0">
                <a:latin typeface="Arial"/>
                <a:ea typeface="Arial"/>
                <a:cs typeface="Arial"/>
                <a:sym typeface="Arial"/>
              </a:rPr>
              <a:t> </a:t>
            </a:r>
            <a:r>
              <a:rPr lang="nb-NO" sz="1200" dirty="0" err="1">
                <a:latin typeface="Arial"/>
                <a:ea typeface="Arial"/>
                <a:cs typeface="Arial"/>
                <a:sym typeface="Arial"/>
              </a:rPr>
              <a:t>mätningar</a:t>
            </a:r>
            <a:r>
              <a:rPr lang="nb-NO" sz="1200" dirty="0">
                <a:latin typeface="Arial"/>
                <a:ea typeface="Arial"/>
                <a:cs typeface="Arial"/>
                <a:sym typeface="Arial"/>
              </a:rPr>
              <a:t> </a:t>
            </a:r>
            <a:r>
              <a:rPr lang="nb-NO" sz="1200" dirty="0" err="1">
                <a:latin typeface="Arial"/>
                <a:ea typeface="Arial"/>
                <a:cs typeface="Arial"/>
                <a:sym typeface="Arial"/>
              </a:rPr>
              <a:t>och</a:t>
            </a:r>
            <a:r>
              <a:rPr lang="nb-NO" sz="1200" dirty="0">
                <a:latin typeface="Arial"/>
                <a:ea typeface="Arial"/>
                <a:cs typeface="Arial"/>
                <a:sym typeface="Arial"/>
              </a:rPr>
              <a:t> </a:t>
            </a:r>
            <a:r>
              <a:rPr lang="nb-NO" sz="1200" dirty="0" err="1">
                <a:latin typeface="Arial"/>
                <a:ea typeface="Arial"/>
                <a:cs typeface="Arial"/>
                <a:sym typeface="Arial"/>
              </a:rPr>
              <a:t>övervakning</a:t>
            </a:r>
            <a:r>
              <a:rPr lang="nb-NO" sz="1200" dirty="0">
                <a:latin typeface="Arial"/>
                <a:ea typeface="Arial"/>
                <a:cs typeface="Arial"/>
                <a:sym typeface="Arial"/>
              </a:rPr>
              <a:t> av </a:t>
            </a:r>
            <a:r>
              <a:rPr lang="nb-NO" sz="1200" dirty="0" err="1">
                <a:latin typeface="Arial"/>
                <a:ea typeface="Arial"/>
                <a:cs typeface="Arial"/>
                <a:sym typeface="Arial"/>
              </a:rPr>
              <a:t>djurs</a:t>
            </a:r>
            <a:r>
              <a:rPr lang="nb-NO" sz="1200" dirty="0">
                <a:latin typeface="Arial"/>
                <a:ea typeface="Arial"/>
                <a:cs typeface="Arial"/>
                <a:sym typeface="Arial"/>
              </a:rPr>
              <a:t> </a:t>
            </a:r>
            <a:r>
              <a:rPr lang="nb-NO" sz="1200" dirty="0" err="1">
                <a:latin typeface="Arial"/>
                <a:ea typeface="Arial"/>
                <a:cs typeface="Arial"/>
                <a:sym typeface="Arial"/>
              </a:rPr>
              <a:t>förflyttningar</a:t>
            </a:r>
            <a:r>
              <a:rPr lang="nb-NO" sz="1200" dirty="0">
                <a:latin typeface="Arial"/>
                <a:ea typeface="Arial"/>
                <a:cs typeface="Arial"/>
                <a:sym typeface="Arial"/>
              </a:rPr>
              <a:t>.</a:t>
            </a:r>
          </a:p>
          <a:p>
            <a:pPr marL="298450" indent="-285750">
              <a:buFont typeface="Arial" panose="020B0604020202020204" pitchFamily="34" charset="0"/>
              <a:buChar char="•"/>
            </a:pPr>
            <a:r>
              <a:rPr lang="nb-NO" sz="1200" dirty="0" err="1">
                <a:latin typeface="Arial"/>
                <a:ea typeface="Arial"/>
                <a:cs typeface="Arial"/>
                <a:sym typeface="Arial"/>
              </a:rPr>
              <a:t>Drönare</a:t>
            </a:r>
            <a:r>
              <a:rPr lang="nb-NO" sz="1200" dirty="0">
                <a:latin typeface="Arial"/>
                <a:ea typeface="Arial"/>
                <a:cs typeface="Arial"/>
                <a:sym typeface="Arial"/>
              </a:rPr>
              <a:t> </a:t>
            </a:r>
            <a:r>
              <a:rPr lang="nb-NO" sz="1200" dirty="0" err="1">
                <a:latin typeface="Arial"/>
                <a:ea typeface="Arial"/>
                <a:cs typeface="Arial"/>
                <a:sym typeface="Arial"/>
              </a:rPr>
              <a:t>för</a:t>
            </a:r>
            <a:r>
              <a:rPr lang="nb-NO" sz="1200" dirty="0">
                <a:latin typeface="Arial"/>
                <a:ea typeface="Arial"/>
                <a:cs typeface="Arial"/>
                <a:sym typeface="Arial"/>
              </a:rPr>
              <a:t> </a:t>
            </a:r>
            <a:r>
              <a:rPr lang="nb-NO" sz="1200" dirty="0" err="1">
                <a:latin typeface="Arial"/>
                <a:ea typeface="Arial"/>
                <a:cs typeface="Arial"/>
                <a:sym typeface="Arial"/>
              </a:rPr>
              <a:t>översiktsbilder</a:t>
            </a:r>
            <a:r>
              <a:rPr lang="nb-NO" sz="1200" dirty="0">
                <a:latin typeface="Arial"/>
                <a:ea typeface="Arial"/>
                <a:cs typeface="Arial"/>
                <a:sym typeface="Arial"/>
              </a:rPr>
              <a:t> </a:t>
            </a:r>
            <a:r>
              <a:rPr lang="nb-NO" sz="1200" dirty="0" err="1">
                <a:latin typeface="Arial"/>
                <a:ea typeface="Arial"/>
                <a:cs typeface="Arial"/>
                <a:sym typeface="Arial"/>
              </a:rPr>
              <a:t>och</a:t>
            </a:r>
            <a:r>
              <a:rPr lang="nb-NO" sz="1200" dirty="0">
                <a:latin typeface="Arial"/>
                <a:ea typeface="Arial"/>
                <a:cs typeface="Arial"/>
                <a:sym typeface="Arial"/>
              </a:rPr>
              <a:t> </a:t>
            </a:r>
            <a:r>
              <a:rPr lang="nb-NO" sz="1200" dirty="0" err="1">
                <a:latin typeface="Arial"/>
                <a:ea typeface="Arial"/>
                <a:cs typeface="Arial"/>
                <a:sym typeface="Arial"/>
              </a:rPr>
              <a:t>för</a:t>
            </a:r>
            <a:r>
              <a:rPr lang="nb-NO" sz="1200" dirty="0">
                <a:latin typeface="Arial"/>
                <a:ea typeface="Arial"/>
                <a:cs typeface="Arial"/>
                <a:sym typeface="Arial"/>
              </a:rPr>
              <a:t> att nå </a:t>
            </a:r>
            <a:r>
              <a:rPr lang="nb-NO" sz="1200" dirty="0" err="1">
                <a:latin typeface="Arial"/>
                <a:ea typeface="Arial"/>
                <a:cs typeface="Arial"/>
                <a:sym typeface="Arial"/>
              </a:rPr>
              <a:t>svårtillgängliga</a:t>
            </a:r>
            <a:r>
              <a:rPr lang="nb-NO" sz="1200" dirty="0">
                <a:latin typeface="Arial"/>
                <a:ea typeface="Arial"/>
                <a:cs typeface="Arial"/>
                <a:sym typeface="Arial"/>
              </a:rPr>
              <a:t> biomer, </a:t>
            </a:r>
            <a:r>
              <a:rPr lang="nb-NO" sz="1200" dirty="0" err="1">
                <a:latin typeface="Arial"/>
                <a:ea typeface="Arial"/>
                <a:cs typeface="Arial"/>
                <a:sym typeface="Arial"/>
              </a:rPr>
              <a:t>till</a:t>
            </a:r>
            <a:r>
              <a:rPr lang="nb-NO" sz="1200" dirty="0">
                <a:latin typeface="Arial"/>
                <a:ea typeface="Arial"/>
                <a:cs typeface="Arial"/>
                <a:sym typeface="Arial"/>
              </a:rPr>
              <a:t> </a:t>
            </a:r>
            <a:r>
              <a:rPr lang="nb-NO" sz="1200" dirty="0" err="1">
                <a:latin typeface="Arial"/>
                <a:ea typeface="Arial"/>
                <a:cs typeface="Arial"/>
                <a:sym typeface="Arial"/>
              </a:rPr>
              <a:t>exempel</a:t>
            </a:r>
            <a:r>
              <a:rPr lang="nb-NO" sz="1200" dirty="0">
                <a:latin typeface="Arial"/>
                <a:ea typeface="Arial"/>
                <a:cs typeface="Arial"/>
                <a:sym typeface="Arial"/>
              </a:rPr>
              <a:t> i </a:t>
            </a:r>
            <a:r>
              <a:rPr lang="nb-NO" sz="1200" dirty="0" err="1">
                <a:latin typeface="Arial"/>
                <a:ea typeface="Arial"/>
                <a:cs typeface="Arial"/>
                <a:sym typeface="Arial"/>
              </a:rPr>
              <a:t>trädtopparna</a:t>
            </a:r>
            <a:r>
              <a:rPr lang="nb-NO" sz="1200" dirty="0">
                <a:latin typeface="Arial"/>
                <a:ea typeface="Arial"/>
                <a:cs typeface="Arial"/>
                <a:sym typeface="Arial"/>
              </a:rPr>
              <a:t>.</a:t>
            </a:r>
          </a:p>
          <a:p>
            <a:pPr marL="298450" indent="-285750">
              <a:buFont typeface="Arial" panose="020B0604020202020204" pitchFamily="34" charset="0"/>
              <a:buChar char="•"/>
            </a:pPr>
            <a:r>
              <a:rPr lang="nb-NO" sz="1200" dirty="0" err="1">
                <a:latin typeface="Arial"/>
                <a:ea typeface="Arial"/>
                <a:cs typeface="Arial"/>
                <a:sym typeface="Arial"/>
              </a:rPr>
              <a:t>Surfplattor</a:t>
            </a:r>
            <a:r>
              <a:rPr lang="nb-NO" sz="1200" dirty="0">
                <a:latin typeface="Arial"/>
                <a:ea typeface="Arial"/>
                <a:cs typeface="Arial"/>
                <a:sym typeface="Arial"/>
              </a:rPr>
              <a:t> </a:t>
            </a:r>
            <a:r>
              <a:rPr lang="nb-NO" sz="1200" dirty="0" err="1">
                <a:latin typeface="Arial"/>
                <a:ea typeface="Arial"/>
                <a:cs typeface="Arial"/>
                <a:sym typeface="Arial"/>
              </a:rPr>
              <a:t>för</a:t>
            </a:r>
            <a:r>
              <a:rPr lang="nb-NO" sz="1200" dirty="0">
                <a:latin typeface="Arial"/>
                <a:ea typeface="Arial"/>
                <a:cs typeface="Arial"/>
                <a:sym typeface="Arial"/>
              </a:rPr>
              <a:t> </a:t>
            </a:r>
            <a:r>
              <a:rPr lang="nb-NO" sz="1200" dirty="0" err="1">
                <a:latin typeface="Arial"/>
                <a:ea typeface="Arial"/>
                <a:cs typeface="Arial"/>
                <a:sym typeface="Arial"/>
              </a:rPr>
              <a:t>dokumentation</a:t>
            </a:r>
            <a:r>
              <a:rPr lang="nb-NO" sz="1200" dirty="0">
                <a:latin typeface="Arial"/>
                <a:ea typeface="Arial"/>
                <a:cs typeface="Arial"/>
                <a:sym typeface="Arial"/>
              </a:rPr>
              <a:t>.</a:t>
            </a:r>
          </a:p>
          <a:p>
            <a:pPr marL="298450" indent="-285750">
              <a:buFont typeface="Arial" panose="020B0604020202020204" pitchFamily="34" charset="0"/>
              <a:buChar char="•"/>
            </a:pPr>
            <a:r>
              <a:rPr lang="nb-NO" sz="1200" dirty="0" err="1">
                <a:latin typeface="Arial"/>
                <a:ea typeface="Arial"/>
                <a:cs typeface="Arial"/>
                <a:sym typeface="Arial"/>
              </a:rPr>
              <a:t>Specialiserad</a:t>
            </a:r>
            <a:r>
              <a:rPr lang="nb-NO" sz="1200" dirty="0">
                <a:latin typeface="Arial"/>
                <a:ea typeface="Arial"/>
                <a:cs typeface="Arial"/>
                <a:sym typeface="Arial"/>
              </a:rPr>
              <a:t> programvara </a:t>
            </a:r>
            <a:r>
              <a:rPr lang="nb-NO" sz="1200" dirty="0" err="1">
                <a:latin typeface="Arial"/>
                <a:ea typeface="Arial"/>
                <a:cs typeface="Arial"/>
                <a:sym typeface="Arial"/>
              </a:rPr>
              <a:t>och</a:t>
            </a:r>
            <a:r>
              <a:rPr lang="nb-NO" sz="1200" dirty="0">
                <a:latin typeface="Arial"/>
                <a:ea typeface="Arial"/>
                <a:cs typeface="Arial"/>
                <a:sym typeface="Arial"/>
              </a:rPr>
              <a:t> databaser </a:t>
            </a:r>
            <a:r>
              <a:rPr lang="nb-NO" sz="1200" dirty="0" err="1">
                <a:latin typeface="Arial"/>
                <a:ea typeface="Arial"/>
                <a:cs typeface="Arial"/>
                <a:sym typeface="Arial"/>
              </a:rPr>
              <a:t>för</a:t>
            </a:r>
            <a:r>
              <a:rPr lang="nb-NO" sz="1200" dirty="0">
                <a:latin typeface="Arial"/>
                <a:ea typeface="Arial"/>
                <a:cs typeface="Arial"/>
                <a:sym typeface="Arial"/>
              </a:rPr>
              <a:t> att </a:t>
            </a:r>
            <a:r>
              <a:rPr lang="nb-NO" sz="1200" dirty="0" err="1">
                <a:latin typeface="Arial"/>
                <a:ea typeface="Arial"/>
                <a:cs typeface="Arial"/>
                <a:sym typeface="Arial"/>
              </a:rPr>
              <a:t>dokumentera</a:t>
            </a:r>
            <a:r>
              <a:rPr lang="nb-NO" sz="1200" dirty="0">
                <a:latin typeface="Arial"/>
                <a:ea typeface="Arial"/>
                <a:cs typeface="Arial"/>
                <a:sym typeface="Arial"/>
              </a:rPr>
              <a:t> </a:t>
            </a:r>
            <a:r>
              <a:rPr lang="nb-NO" sz="1200" dirty="0" err="1">
                <a:latin typeface="Arial"/>
                <a:ea typeface="Arial"/>
                <a:cs typeface="Arial"/>
                <a:sym typeface="Arial"/>
              </a:rPr>
              <a:t>förändringar</a:t>
            </a:r>
            <a:r>
              <a:rPr lang="nb-NO" sz="1200" dirty="0">
                <a:latin typeface="Arial"/>
                <a:ea typeface="Arial"/>
                <a:cs typeface="Arial"/>
                <a:sym typeface="Arial"/>
              </a:rPr>
              <a:t> </a:t>
            </a:r>
            <a:r>
              <a:rPr lang="nb-NO" sz="1200" dirty="0" err="1">
                <a:latin typeface="Arial"/>
                <a:ea typeface="Arial"/>
                <a:cs typeface="Arial"/>
                <a:sym typeface="Arial"/>
              </a:rPr>
              <a:t>över</a:t>
            </a:r>
            <a:r>
              <a:rPr lang="nb-NO" sz="1200" dirty="0">
                <a:latin typeface="Arial"/>
                <a:ea typeface="Arial"/>
                <a:cs typeface="Arial"/>
                <a:sym typeface="Arial"/>
              </a:rPr>
              <a:t> tid.</a:t>
            </a:r>
          </a:p>
          <a:p>
            <a:pPr marL="298450" indent="-285750">
              <a:buFont typeface="Arial" panose="020B0604020202020204" pitchFamily="34" charset="0"/>
              <a:buChar char="•"/>
            </a:pPr>
            <a:r>
              <a:rPr lang="nb-NO" sz="1200" dirty="0" err="1">
                <a:latin typeface="Arial"/>
                <a:ea typeface="Arial"/>
                <a:cs typeface="Arial"/>
                <a:sym typeface="Arial"/>
              </a:rPr>
              <a:t>Optiska</a:t>
            </a:r>
            <a:r>
              <a:rPr lang="nb-NO" sz="1200" dirty="0">
                <a:latin typeface="Arial"/>
                <a:ea typeface="Arial"/>
                <a:cs typeface="Arial"/>
                <a:sym typeface="Arial"/>
              </a:rPr>
              <a:t> instrument – </a:t>
            </a:r>
            <a:r>
              <a:rPr lang="nb-NO" sz="1200" dirty="0" err="1">
                <a:latin typeface="Arial"/>
                <a:ea typeface="Arial"/>
                <a:cs typeface="Arial"/>
                <a:sym typeface="Arial"/>
              </a:rPr>
              <a:t>allt</a:t>
            </a:r>
            <a:r>
              <a:rPr lang="nb-NO" sz="1200" dirty="0">
                <a:latin typeface="Arial"/>
                <a:ea typeface="Arial"/>
                <a:cs typeface="Arial"/>
                <a:sym typeface="Arial"/>
              </a:rPr>
              <a:t> </a:t>
            </a:r>
            <a:r>
              <a:rPr lang="nb-NO" sz="1200" dirty="0" err="1">
                <a:latin typeface="Arial"/>
                <a:ea typeface="Arial"/>
                <a:cs typeface="Arial"/>
                <a:sym typeface="Arial"/>
              </a:rPr>
              <a:t>från</a:t>
            </a:r>
            <a:r>
              <a:rPr lang="nb-NO" sz="1200" dirty="0">
                <a:latin typeface="Arial"/>
                <a:ea typeface="Arial"/>
                <a:cs typeface="Arial"/>
                <a:sym typeface="Arial"/>
              </a:rPr>
              <a:t> </a:t>
            </a:r>
            <a:r>
              <a:rPr lang="nb-NO" sz="1200" dirty="0" err="1">
                <a:latin typeface="Arial"/>
                <a:ea typeface="Arial"/>
                <a:cs typeface="Arial"/>
                <a:sym typeface="Arial"/>
              </a:rPr>
              <a:t>enkla</a:t>
            </a:r>
            <a:r>
              <a:rPr lang="nb-NO" sz="1200" dirty="0">
                <a:latin typeface="Arial"/>
                <a:ea typeface="Arial"/>
                <a:cs typeface="Arial"/>
                <a:sym typeface="Arial"/>
              </a:rPr>
              <a:t> </a:t>
            </a:r>
            <a:r>
              <a:rPr lang="nb-NO" sz="1200" dirty="0" err="1">
                <a:latin typeface="Arial"/>
                <a:ea typeface="Arial"/>
                <a:cs typeface="Arial"/>
                <a:sym typeface="Arial"/>
              </a:rPr>
              <a:t>förstoringsglas</a:t>
            </a:r>
            <a:r>
              <a:rPr lang="nb-NO" sz="1200" dirty="0">
                <a:latin typeface="Arial"/>
                <a:ea typeface="Arial"/>
                <a:cs typeface="Arial"/>
                <a:sym typeface="Arial"/>
              </a:rPr>
              <a:t> </a:t>
            </a:r>
            <a:r>
              <a:rPr lang="nb-NO" sz="1200" dirty="0" err="1">
                <a:latin typeface="Arial"/>
                <a:ea typeface="Arial"/>
                <a:cs typeface="Arial"/>
                <a:sym typeface="Arial"/>
              </a:rPr>
              <a:t>till</a:t>
            </a:r>
            <a:r>
              <a:rPr lang="nb-NO" sz="1200" dirty="0">
                <a:latin typeface="Arial"/>
                <a:ea typeface="Arial"/>
                <a:cs typeface="Arial"/>
                <a:sym typeface="Arial"/>
              </a:rPr>
              <a:t> mer </a:t>
            </a:r>
            <a:r>
              <a:rPr lang="nb-NO" sz="1200" dirty="0" err="1">
                <a:latin typeface="Arial"/>
                <a:ea typeface="Arial"/>
                <a:cs typeface="Arial"/>
                <a:sym typeface="Arial"/>
              </a:rPr>
              <a:t>avancerad</a:t>
            </a:r>
            <a:r>
              <a:rPr lang="nb-NO" sz="1200" dirty="0">
                <a:latin typeface="Arial"/>
                <a:ea typeface="Arial"/>
                <a:cs typeface="Arial"/>
                <a:sym typeface="Arial"/>
              </a:rPr>
              <a:t> utrustning.</a:t>
            </a:r>
          </a:p>
          <a:p>
            <a:pPr marL="298450" indent="-285750">
              <a:buFont typeface="Arial" panose="020B0604020202020204" pitchFamily="34" charset="0"/>
              <a:buChar char="•"/>
            </a:pPr>
            <a:r>
              <a:rPr lang="nb-NO" sz="1200" dirty="0" err="1">
                <a:latin typeface="Arial"/>
                <a:ea typeface="Arial"/>
                <a:cs typeface="Arial"/>
                <a:sym typeface="Arial"/>
              </a:rPr>
              <a:t>Obemannade</a:t>
            </a:r>
            <a:r>
              <a:rPr lang="nb-NO" sz="1200" dirty="0">
                <a:latin typeface="Arial"/>
                <a:ea typeface="Arial"/>
                <a:cs typeface="Arial"/>
                <a:sym typeface="Arial"/>
              </a:rPr>
              <a:t> </a:t>
            </a:r>
            <a:r>
              <a:rPr lang="nb-NO" sz="1200" dirty="0" err="1">
                <a:latin typeface="Arial"/>
                <a:ea typeface="Arial"/>
                <a:cs typeface="Arial"/>
                <a:sym typeface="Arial"/>
              </a:rPr>
              <a:t>övervakningskameror</a:t>
            </a:r>
            <a:r>
              <a:rPr lang="nb-NO" sz="1200" dirty="0">
                <a:latin typeface="Arial"/>
                <a:ea typeface="Arial"/>
                <a:cs typeface="Arial"/>
                <a:sym typeface="Arial"/>
              </a:rPr>
              <a:t>.</a:t>
            </a:r>
          </a:p>
          <a:p>
            <a:pPr marL="298450" indent="-285750">
              <a:buFont typeface="Arial" panose="020B0604020202020204" pitchFamily="34" charset="0"/>
              <a:buChar char="•"/>
            </a:pPr>
            <a:r>
              <a:rPr lang="nb-NO" sz="1200" dirty="0" err="1">
                <a:latin typeface="Arial"/>
                <a:ea typeface="Arial"/>
                <a:cs typeface="Arial"/>
                <a:sym typeface="Arial"/>
              </a:rPr>
              <a:t>eDNA-analys</a:t>
            </a:r>
            <a:r>
              <a:rPr lang="nb-NO" sz="1200" dirty="0">
                <a:latin typeface="Arial"/>
                <a:ea typeface="Arial"/>
                <a:cs typeface="Arial"/>
                <a:sym typeface="Arial"/>
              </a:rPr>
              <a:t> (</a:t>
            </a:r>
            <a:r>
              <a:rPr lang="nb-NO" sz="1200" dirty="0" err="1">
                <a:latin typeface="Arial"/>
                <a:ea typeface="Arial"/>
                <a:cs typeface="Arial"/>
                <a:sym typeface="Arial"/>
              </a:rPr>
              <a:t>för</a:t>
            </a:r>
            <a:r>
              <a:rPr lang="nb-NO" sz="1200" dirty="0">
                <a:latin typeface="Arial"/>
                <a:ea typeface="Arial"/>
                <a:cs typeface="Arial"/>
                <a:sym typeface="Arial"/>
              </a:rPr>
              <a:t> att ta reda på </a:t>
            </a:r>
            <a:r>
              <a:rPr lang="nb-NO" sz="1200" dirty="0" err="1">
                <a:latin typeface="Arial"/>
                <a:ea typeface="Arial"/>
                <a:cs typeface="Arial"/>
                <a:sym typeface="Arial"/>
              </a:rPr>
              <a:t>vilka</a:t>
            </a:r>
            <a:r>
              <a:rPr lang="nb-NO" sz="1200" dirty="0">
                <a:latin typeface="Arial"/>
                <a:ea typeface="Arial"/>
                <a:cs typeface="Arial"/>
                <a:sym typeface="Arial"/>
              </a:rPr>
              <a:t> </a:t>
            </a:r>
            <a:r>
              <a:rPr lang="nb-NO" sz="1200" dirty="0" err="1">
                <a:latin typeface="Arial"/>
                <a:ea typeface="Arial"/>
                <a:cs typeface="Arial"/>
                <a:sym typeface="Arial"/>
              </a:rPr>
              <a:t>djur</a:t>
            </a:r>
            <a:r>
              <a:rPr lang="nb-NO" sz="1200" dirty="0">
                <a:latin typeface="Arial"/>
                <a:ea typeface="Arial"/>
                <a:cs typeface="Arial"/>
                <a:sym typeface="Arial"/>
              </a:rPr>
              <a:t> </a:t>
            </a:r>
            <a:r>
              <a:rPr lang="nb-NO" sz="1200" dirty="0" err="1">
                <a:latin typeface="Arial"/>
                <a:ea typeface="Arial"/>
                <a:cs typeface="Arial"/>
                <a:sym typeface="Arial"/>
              </a:rPr>
              <a:t>och</a:t>
            </a:r>
            <a:r>
              <a:rPr lang="nb-NO" sz="1200" dirty="0">
                <a:latin typeface="Arial"/>
                <a:ea typeface="Arial"/>
                <a:cs typeface="Arial"/>
                <a:sym typeface="Arial"/>
              </a:rPr>
              <a:t> </a:t>
            </a:r>
            <a:r>
              <a:rPr lang="nb-NO" sz="1200" dirty="0" err="1">
                <a:latin typeface="Arial"/>
                <a:ea typeface="Arial"/>
                <a:cs typeface="Arial"/>
                <a:sym typeface="Arial"/>
              </a:rPr>
              <a:t>växter</a:t>
            </a:r>
            <a:r>
              <a:rPr lang="nb-NO" sz="1200" dirty="0">
                <a:latin typeface="Arial"/>
                <a:ea typeface="Arial"/>
                <a:cs typeface="Arial"/>
                <a:sym typeface="Arial"/>
              </a:rPr>
              <a:t> som lever i ett område </a:t>
            </a:r>
            <a:r>
              <a:rPr lang="nb-NO" sz="1200" dirty="0" err="1">
                <a:latin typeface="Arial"/>
                <a:ea typeface="Arial"/>
                <a:cs typeface="Arial"/>
                <a:sym typeface="Arial"/>
              </a:rPr>
              <a:t>genom</a:t>
            </a:r>
            <a:r>
              <a:rPr lang="nb-NO" sz="1200" dirty="0">
                <a:latin typeface="Arial"/>
                <a:ea typeface="Arial"/>
                <a:cs typeface="Arial"/>
                <a:sym typeface="Arial"/>
              </a:rPr>
              <a:t> att </a:t>
            </a:r>
            <a:r>
              <a:rPr lang="nb-NO" sz="1200" dirty="0" err="1">
                <a:latin typeface="Arial"/>
                <a:ea typeface="Arial"/>
                <a:cs typeface="Arial"/>
                <a:sym typeface="Arial"/>
              </a:rPr>
              <a:t>analysera</a:t>
            </a:r>
            <a:r>
              <a:rPr lang="nb-NO" sz="1200" dirty="0">
                <a:latin typeface="Arial"/>
                <a:ea typeface="Arial"/>
                <a:cs typeface="Arial"/>
                <a:sym typeface="Arial"/>
              </a:rPr>
              <a:t> DNA-spår </a:t>
            </a:r>
            <a:r>
              <a:rPr lang="nb-NO" sz="1200" dirty="0" err="1">
                <a:latin typeface="Arial"/>
                <a:ea typeface="Arial"/>
                <a:cs typeface="Arial"/>
                <a:sym typeface="Arial"/>
              </a:rPr>
              <a:t>från</a:t>
            </a:r>
            <a:r>
              <a:rPr lang="nb-NO" sz="1200" dirty="0">
                <a:latin typeface="Arial"/>
                <a:ea typeface="Arial"/>
                <a:cs typeface="Arial"/>
                <a:sym typeface="Arial"/>
              </a:rPr>
              <a:t> ett enkelt vatten- eller jordprov).</a:t>
            </a:r>
          </a:p>
          <a:p>
            <a:pPr marL="298450" indent="-285750">
              <a:buFont typeface="Arial" panose="020B0604020202020204" pitchFamily="34" charset="0"/>
              <a:buChar char="•"/>
            </a:pPr>
            <a:r>
              <a:rPr lang="nb-NO" sz="1200" dirty="0" err="1">
                <a:latin typeface="Arial"/>
                <a:ea typeface="Arial"/>
                <a:cs typeface="Arial"/>
                <a:sym typeface="Arial"/>
              </a:rPr>
              <a:t>Satellitbilder</a:t>
            </a:r>
            <a:r>
              <a:rPr lang="nb-NO" sz="1200" dirty="0">
                <a:latin typeface="Arial"/>
                <a:ea typeface="Arial"/>
                <a:cs typeface="Arial"/>
                <a:sym typeface="Arial"/>
              </a:rPr>
              <a:t>, </a:t>
            </a:r>
            <a:r>
              <a:rPr lang="nb-NO" sz="1200" dirty="0" err="1">
                <a:latin typeface="Arial"/>
                <a:ea typeface="Arial"/>
                <a:cs typeface="Arial"/>
                <a:sym typeface="Arial"/>
              </a:rPr>
              <a:t>LiDAR</a:t>
            </a:r>
            <a:r>
              <a:rPr lang="nb-NO" sz="1200" dirty="0">
                <a:latin typeface="Arial"/>
                <a:ea typeface="Arial"/>
                <a:cs typeface="Arial"/>
                <a:sym typeface="Arial"/>
              </a:rPr>
              <a:t> </a:t>
            </a:r>
            <a:r>
              <a:rPr lang="nb-NO" sz="1200" dirty="0" err="1">
                <a:latin typeface="Arial"/>
                <a:ea typeface="Arial"/>
                <a:cs typeface="Arial"/>
                <a:sym typeface="Arial"/>
              </a:rPr>
              <a:t>och</a:t>
            </a:r>
            <a:r>
              <a:rPr lang="nb-NO" sz="1200" dirty="0">
                <a:latin typeface="Arial"/>
                <a:ea typeface="Arial"/>
                <a:cs typeface="Arial"/>
                <a:sym typeface="Arial"/>
              </a:rPr>
              <a:t> </a:t>
            </a:r>
            <a:r>
              <a:rPr lang="nb-NO" sz="1200" dirty="0" err="1">
                <a:latin typeface="Arial"/>
                <a:ea typeface="Arial"/>
                <a:cs typeface="Arial"/>
                <a:sym typeface="Arial"/>
              </a:rPr>
              <a:t>mycket</a:t>
            </a:r>
            <a:r>
              <a:rPr lang="nb-NO" sz="1200" dirty="0">
                <a:latin typeface="Arial"/>
                <a:ea typeface="Arial"/>
                <a:cs typeface="Arial"/>
                <a:sym typeface="Arial"/>
              </a:rPr>
              <a:t>, </a:t>
            </a:r>
            <a:r>
              <a:rPr lang="nb-NO" sz="1200" dirty="0" err="1">
                <a:latin typeface="Arial"/>
                <a:ea typeface="Arial"/>
                <a:cs typeface="Arial"/>
                <a:sym typeface="Arial"/>
              </a:rPr>
              <a:t>mycket</a:t>
            </a:r>
            <a:r>
              <a:rPr lang="nb-NO" sz="1200" dirty="0">
                <a:latin typeface="Arial"/>
                <a:ea typeface="Arial"/>
                <a:cs typeface="Arial"/>
                <a:sym typeface="Arial"/>
              </a:rPr>
              <a:t> mer…</a:t>
            </a:r>
            <a:endParaRPr lang="nb-NO" dirty="0">
              <a:solidFill>
                <a:srgbClr val="666666"/>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3" name="Google Shape;463;p2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t>Utmaningar</a:t>
            </a:r>
            <a:endParaRPr/>
          </a:p>
        </p:txBody>
      </p:sp>
      <p:pic>
        <p:nvPicPr>
          <p:cNvPr id="2" name="Google Shape;650;p45">
            <a:extLst>
              <a:ext uri="{FF2B5EF4-FFF2-40B4-BE49-F238E27FC236}">
                <a16:creationId xmlns:a16="http://schemas.microsoft.com/office/drawing/2014/main" id="{3F3886B6-B160-F080-C194-E82EF6332FBE}"/>
              </a:ext>
            </a:extLst>
          </p:cNvPr>
          <p:cNvPicPr preferRelativeResize="0"/>
          <p:nvPr/>
        </p:nvPicPr>
        <p:blipFill>
          <a:blip r:embed="rId3">
            <a:alphaModFix/>
          </a:blip>
          <a:srcRect/>
          <a:stretch/>
        </p:blipFill>
        <p:spPr>
          <a:xfrm rot="-401905">
            <a:off x="634470" y="773156"/>
            <a:ext cx="3787079" cy="1901236"/>
          </a:xfrm>
          <a:prstGeom prst="rect">
            <a:avLst/>
          </a:prstGeom>
          <a:noFill/>
          <a:ln>
            <a:noFill/>
          </a:ln>
        </p:spPr>
      </p:pic>
      <p:pic>
        <p:nvPicPr>
          <p:cNvPr id="3" name="Google Shape;651;p45">
            <a:extLst>
              <a:ext uri="{FF2B5EF4-FFF2-40B4-BE49-F238E27FC236}">
                <a16:creationId xmlns:a16="http://schemas.microsoft.com/office/drawing/2014/main" id="{02B4F43B-A968-D0AA-8702-392EF06BCC4A}"/>
              </a:ext>
            </a:extLst>
          </p:cNvPr>
          <p:cNvPicPr preferRelativeResize="0"/>
          <p:nvPr/>
        </p:nvPicPr>
        <p:blipFill>
          <a:blip r:embed="rId4">
            <a:alphaModFix/>
          </a:blip>
          <a:srcRect t="1282" b="1282"/>
          <a:stretch/>
        </p:blipFill>
        <p:spPr>
          <a:xfrm>
            <a:off x="2492038" y="2758375"/>
            <a:ext cx="3985259" cy="2114550"/>
          </a:xfrm>
          <a:prstGeom prst="rect">
            <a:avLst/>
          </a:prstGeom>
          <a:noFill/>
          <a:ln>
            <a:noFill/>
          </a:ln>
        </p:spPr>
      </p:pic>
      <p:pic>
        <p:nvPicPr>
          <p:cNvPr id="4" name="Google Shape;652;p45">
            <a:extLst>
              <a:ext uri="{FF2B5EF4-FFF2-40B4-BE49-F238E27FC236}">
                <a16:creationId xmlns:a16="http://schemas.microsoft.com/office/drawing/2014/main" id="{35D94F72-4295-A0BC-B0DF-E9A6D2FD7761}"/>
              </a:ext>
            </a:extLst>
          </p:cNvPr>
          <p:cNvPicPr preferRelativeResize="0"/>
          <p:nvPr/>
        </p:nvPicPr>
        <p:blipFill>
          <a:blip r:embed="rId5">
            <a:alphaModFix/>
          </a:blip>
          <a:srcRect/>
          <a:stretch/>
        </p:blipFill>
        <p:spPr>
          <a:xfrm rot="631341">
            <a:off x="4656457" y="701353"/>
            <a:ext cx="4251043" cy="227283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3"/>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p>
            <a:pPr marL="0" lvl="0" indent="0" algn="ctr" rtl="0">
              <a:lnSpc>
                <a:spcPct val="100000"/>
              </a:lnSpc>
              <a:spcBef>
                <a:spcPts val="0"/>
              </a:spcBef>
              <a:spcAft>
                <a:spcPts val="0"/>
              </a:spcAft>
              <a:buSzPts val="2800"/>
              <a:buNone/>
            </a:pPr>
            <a:r>
              <a:rPr lang="sv-SE" noProof="0" dirty="0">
                <a:latin typeface="Arial"/>
                <a:ea typeface="Arial"/>
                <a:cs typeface="Arial"/>
                <a:sym typeface="Arial"/>
              </a:rPr>
              <a:t>Kan ni komma på några problem som </a:t>
            </a:r>
            <a:r>
              <a:rPr lang="sv-SE" noProof="0" dirty="0" err="1">
                <a:latin typeface="Arial"/>
                <a:ea typeface="Arial"/>
                <a:cs typeface="Arial"/>
                <a:sym typeface="Arial"/>
              </a:rPr>
              <a:t>boiloger</a:t>
            </a:r>
            <a:r>
              <a:rPr lang="sv-SE" noProof="0" dirty="0">
                <a:latin typeface="Arial"/>
                <a:ea typeface="Arial"/>
                <a:cs typeface="Arial"/>
                <a:sym typeface="Arial"/>
              </a:rPr>
              <a:t> möter?</a:t>
            </a:r>
          </a:p>
        </p:txBody>
      </p:sp>
    </p:spTree>
    <p:extLst>
      <p:ext uri="{BB962C8B-B14F-4D97-AF65-F5344CB8AC3E}">
        <p14:creationId xmlns:p14="http://schemas.microsoft.com/office/powerpoint/2010/main" val="703543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1"/>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dirty="0">
                <a:latin typeface="Arial"/>
                <a:ea typeface="Arial"/>
                <a:cs typeface="Arial"/>
                <a:sym typeface="Arial"/>
              </a:rPr>
              <a:t>Brainstorming</a:t>
            </a:r>
            <a:endParaRPr dirty="0"/>
          </a:p>
        </p:txBody>
      </p:sp>
      <p:pic>
        <p:nvPicPr>
          <p:cNvPr id="472" name="Google Shape;472;p21" descr="Et bilde som inneholder tavle, tekst, tusjtavle, skifer&#10;&#10;KI-generert innhold kan være feil."/>
          <p:cNvPicPr preferRelativeResize="0">
            <a:picLocks noGrp="1"/>
          </p:cNvPicPr>
          <p:nvPr>
            <p:ph type="pic" idx="2"/>
          </p:nvPr>
        </p:nvPicPr>
        <p:blipFill rotWithShape="1">
          <a:blip r:embed="rId3">
            <a:alphaModFix/>
          </a:blip>
          <a:srcRect l="2713" r="2712"/>
          <a:stretch/>
        </p:blipFill>
        <p:spPr>
          <a:xfrm>
            <a:off x="269800" y="1041400"/>
            <a:ext cx="8612400" cy="3832200"/>
          </a:xfrm>
          <a:prstGeom prst="roundRect">
            <a:avLst>
              <a:gd name="adj" fmla="val 3896"/>
            </a:avLst>
          </a:prstGeom>
          <a:noFill/>
          <a:ln>
            <a:noFill/>
          </a:ln>
        </p:spPr>
      </p:pic>
      <p:sp>
        <p:nvSpPr>
          <p:cNvPr id="2" name="Google Shape;473;p21">
            <a:extLst>
              <a:ext uri="{FF2B5EF4-FFF2-40B4-BE49-F238E27FC236}">
                <a16:creationId xmlns:a16="http://schemas.microsoft.com/office/drawing/2014/main" id="{5013DF6D-D992-99F6-1D27-6B1FEDED9F3B}"/>
              </a:ext>
            </a:extLst>
          </p:cNvPr>
          <p:cNvSpPr txBox="1"/>
          <p:nvPr/>
        </p:nvSpPr>
        <p:spPr>
          <a:xfrm>
            <a:off x="914400" y="1500062"/>
            <a:ext cx="7315200" cy="3385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sv-SE" sz="1600" b="1" i="0" u="none" strike="noStrike" cap="none" noProof="0" dirty="0">
                <a:solidFill>
                  <a:schemeClr val="lt1"/>
                </a:solidFill>
                <a:latin typeface="Chalkduster" panose="03050602040202020205" pitchFamily="66" charset="77"/>
                <a:ea typeface="Short Stack"/>
                <a:cs typeface="Short Stack"/>
                <a:sym typeface="Short Stack"/>
              </a:rPr>
              <a:t>Vilka utmaningar kan biologer stöta på i sitt arbete?</a:t>
            </a:r>
            <a:endParaRPr lang="sv-SE" sz="1600" b="0" i="0" u="none" strike="noStrike" cap="none" noProof="0" dirty="0">
              <a:solidFill>
                <a:schemeClr val="lt1"/>
              </a:solidFill>
              <a:latin typeface="Chalkduster" panose="03050602040202020205" pitchFamily="66" charset="77"/>
              <a:ea typeface="Short Stack"/>
              <a:cs typeface="Short Stack"/>
              <a:sym typeface="Short Stack"/>
            </a:endParaRPr>
          </a:p>
        </p:txBody>
      </p:sp>
      <p:sp>
        <p:nvSpPr>
          <p:cNvPr id="3" name="Google Shape;667;p90">
            <a:extLst>
              <a:ext uri="{FF2B5EF4-FFF2-40B4-BE49-F238E27FC236}">
                <a16:creationId xmlns:a16="http://schemas.microsoft.com/office/drawing/2014/main" id="{2E7186DC-BA55-3BB4-43D9-73601C457FD6}"/>
              </a:ext>
            </a:extLst>
          </p:cNvPr>
          <p:cNvSpPr txBox="1"/>
          <p:nvPr/>
        </p:nvSpPr>
        <p:spPr>
          <a:xfrm>
            <a:off x="1249823" y="2284982"/>
            <a:ext cx="2602827"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1200" b="0" i="0" u="none" strike="noStrike" cap="none" noProof="0" dirty="0">
                <a:solidFill>
                  <a:schemeClr val="lt1"/>
                </a:solidFill>
                <a:latin typeface="Chalkduster" panose="03050602040202020205" pitchFamily="66" charset="77"/>
                <a:ea typeface="Short Stack"/>
                <a:cs typeface="Short Stack"/>
                <a:sym typeface="Short Stack"/>
              </a:rPr>
              <a:t>Hur kan vi bygga hus, vägar och stugor på ett sätt som bevarar livsmiljöerna för de lokala djuren och växterna?</a:t>
            </a:r>
            <a:endParaRPr lang="sv-SE" noProof="0" dirty="0">
              <a:latin typeface="Chalkduster" panose="03050602040202020205" pitchFamily="66" charset="77"/>
            </a:endParaRPr>
          </a:p>
        </p:txBody>
      </p:sp>
      <p:sp>
        <p:nvSpPr>
          <p:cNvPr id="4" name="Google Shape;668;p90">
            <a:extLst>
              <a:ext uri="{FF2B5EF4-FFF2-40B4-BE49-F238E27FC236}">
                <a16:creationId xmlns:a16="http://schemas.microsoft.com/office/drawing/2014/main" id="{D0EE0094-9ED9-B5F3-1FDF-CC72E222ACCF}"/>
              </a:ext>
            </a:extLst>
          </p:cNvPr>
          <p:cNvSpPr txBox="1"/>
          <p:nvPr/>
        </p:nvSpPr>
        <p:spPr>
          <a:xfrm>
            <a:off x="4832673" y="2204226"/>
            <a:ext cx="3528366"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1200" b="0" i="0" u="none" strike="noStrike" cap="none" noProof="0" dirty="0">
                <a:solidFill>
                  <a:schemeClr val="lt1"/>
                </a:solidFill>
                <a:latin typeface="Chalkduster" panose="03050602040202020205" pitchFamily="66" charset="77"/>
                <a:ea typeface="Short Stack"/>
                <a:cs typeface="Short Stack"/>
                <a:sym typeface="Short Stack"/>
              </a:rPr>
              <a:t>Hur kan ny teknik eller smarta idéer hjälpa hotade djur- och växtarter att anpassa sig till klimatförändringarna?</a:t>
            </a:r>
          </a:p>
        </p:txBody>
      </p:sp>
      <p:sp>
        <p:nvSpPr>
          <p:cNvPr id="5" name="Google Shape;669;p90">
            <a:extLst>
              <a:ext uri="{FF2B5EF4-FFF2-40B4-BE49-F238E27FC236}">
                <a16:creationId xmlns:a16="http://schemas.microsoft.com/office/drawing/2014/main" id="{F3856FEE-CFD8-9C4A-D27A-F7E884EB0787}"/>
              </a:ext>
            </a:extLst>
          </p:cNvPr>
          <p:cNvSpPr txBox="1"/>
          <p:nvPr/>
        </p:nvSpPr>
        <p:spPr>
          <a:xfrm>
            <a:off x="702143" y="3717769"/>
            <a:ext cx="4252629"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1200" b="0" i="0" u="none" strike="noStrike" cap="none" noProof="0" dirty="0">
                <a:solidFill>
                  <a:schemeClr val="lt1"/>
                </a:solidFill>
                <a:latin typeface="Chalkduster" panose="03050602040202020205" pitchFamily="66" charset="77"/>
                <a:ea typeface="Short Stack"/>
                <a:cs typeface="Short Stack"/>
                <a:sym typeface="Short Stack"/>
              </a:rPr>
              <a:t>Hur kan vi skapa fler insektsvänliga områden i vår närmiljö så att pollinerande insekter som humlor och bin kan överleva?</a:t>
            </a:r>
          </a:p>
          <a:p>
            <a:pPr marL="0" marR="0" lvl="0" indent="0" algn="l" rtl="0">
              <a:lnSpc>
                <a:spcPct val="100000"/>
              </a:lnSpc>
              <a:spcBef>
                <a:spcPts val="0"/>
              </a:spcBef>
              <a:spcAft>
                <a:spcPts val="0"/>
              </a:spcAft>
              <a:buNone/>
            </a:pPr>
            <a:endParaRPr lang="sv-SE" sz="1200" b="0" i="0" u="none" strike="noStrike" cap="none" noProof="0" dirty="0">
              <a:solidFill>
                <a:schemeClr val="lt1"/>
              </a:solidFill>
              <a:latin typeface="Chalkduster" panose="03050602040202020205" pitchFamily="66" charset="77"/>
              <a:ea typeface="Short Stack"/>
              <a:cs typeface="Short Stack"/>
              <a:sym typeface="Short Stack"/>
            </a:endParaRPr>
          </a:p>
        </p:txBody>
      </p:sp>
      <p:sp>
        <p:nvSpPr>
          <p:cNvPr id="6" name="Google Shape;671;p90">
            <a:extLst>
              <a:ext uri="{FF2B5EF4-FFF2-40B4-BE49-F238E27FC236}">
                <a16:creationId xmlns:a16="http://schemas.microsoft.com/office/drawing/2014/main" id="{643D5212-2571-BFAA-D175-C212B7BBC21D}"/>
              </a:ext>
            </a:extLst>
          </p:cNvPr>
          <p:cNvSpPr txBox="1"/>
          <p:nvPr/>
        </p:nvSpPr>
        <p:spPr>
          <a:xfrm>
            <a:off x="5216914" y="3485270"/>
            <a:ext cx="3176024"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sv-SE" sz="1200" b="0" i="0" u="none" strike="noStrike" cap="none" noProof="0" dirty="0">
                <a:solidFill>
                  <a:schemeClr val="lt1"/>
                </a:solidFill>
                <a:latin typeface="Chalkduster" panose="03050602040202020205" pitchFamily="66" charset="77"/>
                <a:ea typeface="Short Stack"/>
                <a:cs typeface="Short Stack"/>
                <a:sym typeface="Short Stack"/>
              </a:rPr>
              <a:t>Hur kan vi förhindra att främmande och oönskade arter sprider sig och skadar den lokala biologiska mångfalden?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13"/>
          <p:cNvSpPr txBox="1">
            <a:spLocks noGrp="1"/>
          </p:cNvSpPr>
          <p:nvPr>
            <p:ph type="title"/>
          </p:nvPr>
        </p:nvSpPr>
        <p:spPr>
          <a:xfrm>
            <a:off x="990000" y="1424200"/>
            <a:ext cx="7168500" cy="2295000"/>
          </a:xfrm>
          <a:prstGeom prst="rect">
            <a:avLst/>
          </a:prstGeom>
          <a:noFill/>
          <a:ln>
            <a:noFill/>
          </a:ln>
        </p:spPr>
        <p:txBody>
          <a:bodyPr spcFirstLastPara="1" wrap="square" lIns="36000" tIns="0" rIns="36000" bIns="0" anchor="ctr" anchorCtr="0">
            <a:normAutofit/>
          </a:bodyPr>
          <a:lstStyle/>
          <a:p>
            <a:pPr marL="0" lvl="0" indent="0" algn="ctr" rtl="0">
              <a:lnSpc>
                <a:spcPct val="100000"/>
              </a:lnSpc>
              <a:spcBef>
                <a:spcPts val="0"/>
              </a:spcBef>
              <a:spcAft>
                <a:spcPts val="0"/>
              </a:spcAft>
              <a:buSzPts val="2800"/>
              <a:buNone/>
            </a:pPr>
            <a:r>
              <a:rPr lang="nb-NO" dirty="0">
                <a:latin typeface="Arial"/>
                <a:ea typeface="Arial"/>
                <a:cs typeface="Arial"/>
                <a:sym typeface="Arial"/>
              </a:rPr>
              <a:t>Låt oss hitta ett problem som vi vill </a:t>
            </a:r>
            <a:r>
              <a:rPr lang="nb-NO" dirty="0" err="1">
                <a:latin typeface="Arial"/>
                <a:ea typeface="Arial"/>
                <a:cs typeface="Arial"/>
                <a:sym typeface="Arial"/>
              </a:rPr>
              <a:t>lösa</a:t>
            </a:r>
            <a:r>
              <a:rPr lang="nb-NO" dirty="0">
                <a:latin typeface="Arial"/>
                <a:ea typeface="Arial"/>
                <a:cs typeface="Arial"/>
                <a:sym typeface="Arial"/>
              </a:rPr>
              <a:t>!</a:t>
            </a:r>
            <a:endParaRPr dirty="0">
              <a:latin typeface="Arial"/>
              <a:ea typeface="Arial"/>
              <a:cs typeface="Arial"/>
              <a:sym typeface="Arial"/>
            </a:endParaRPr>
          </a:p>
        </p:txBody>
      </p:sp>
    </p:spTree>
    <p:extLst>
      <p:ext uri="{BB962C8B-B14F-4D97-AF65-F5344CB8AC3E}">
        <p14:creationId xmlns:p14="http://schemas.microsoft.com/office/powerpoint/2010/main" val="3756429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22"/>
          <p:cNvSpPr txBox="1">
            <a:spLocks noGrp="1"/>
          </p:cNvSpPr>
          <p:nvPr>
            <p:ph type="body" idx="1"/>
          </p:nvPr>
        </p:nvSpPr>
        <p:spPr>
          <a:xfrm>
            <a:off x="270200" y="1047600"/>
            <a:ext cx="4273500" cy="3825300"/>
          </a:xfrm>
          <a:prstGeom prst="rect">
            <a:avLst/>
          </a:prstGeom>
          <a:noFill/>
          <a:ln>
            <a:noFill/>
          </a:ln>
        </p:spPr>
        <p:txBody>
          <a:bodyPr spcFirstLastPara="1" wrap="square" lIns="90000" tIns="90000" rIns="90000" bIns="90000" anchor="ctr" anchorCtr="0">
            <a:normAutofit/>
          </a:bodyPr>
          <a:lstStyle/>
          <a:p>
            <a:pPr marL="139700" lvl="0" indent="0" algn="l" rtl="0">
              <a:lnSpc>
                <a:spcPct val="150000"/>
              </a:lnSpc>
              <a:spcBef>
                <a:spcPts val="0"/>
              </a:spcBef>
              <a:spcAft>
                <a:spcPts val="0"/>
              </a:spcAft>
              <a:buSzPts val="1400"/>
              <a:buNone/>
            </a:pPr>
            <a:r>
              <a:rPr lang="no-NO" b="1" dirty="0">
                <a:latin typeface="Arial"/>
                <a:ea typeface="Arial"/>
                <a:cs typeface="Arial"/>
                <a:sym typeface="Arial"/>
              </a:rPr>
              <a:t>Steg 1: Brainstorming (5 </a:t>
            </a:r>
            <a:r>
              <a:rPr lang="no-NO" b="1" dirty="0" err="1">
                <a:latin typeface="Arial"/>
                <a:ea typeface="Arial"/>
                <a:cs typeface="Arial"/>
                <a:sym typeface="Arial"/>
              </a:rPr>
              <a:t>minuter</a:t>
            </a:r>
            <a:r>
              <a:rPr lang="no-NO" b="1" dirty="0">
                <a:latin typeface="Arial"/>
                <a:ea typeface="Arial"/>
                <a:cs typeface="Arial"/>
                <a:sym typeface="Arial"/>
              </a:rPr>
              <a:t>)</a:t>
            </a:r>
            <a:endParaRPr dirty="0"/>
          </a:p>
          <a:p>
            <a:pPr marL="139700" lvl="0" indent="0" algn="l" rtl="0">
              <a:lnSpc>
                <a:spcPct val="150000"/>
              </a:lnSpc>
              <a:spcBef>
                <a:spcPts val="0"/>
              </a:spcBef>
              <a:spcAft>
                <a:spcPts val="0"/>
              </a:spcAft>
              <a:buSzPts val="1400"/>
              <a:buNone/>
            </a:pPr>
            <a:r>
              <a:rPr lang="no-NO" dirty="0">
                <a:latin typeface="Arial"/>
                <a:ea typeface="Arial"/>
                <a:cs typeface="Arial"/>
                <a:sym typeface="Arial"/>
              </a:rPr>
              <a:t>Skriv </a:t>
            </a:r>
            <a:r>
              <a:rPr lang="no-NO" dirty="0" err="1">
                <a:latin typeface="Arial"/>
                <a:ea typeface="Arial"/>
                <a:cs typeface="Arial"/>
                <a:sym typeface="Arial"/>
              </a:rPr>
              <a:t>ner</a:t>
            </a:r>
            <a:r>
              <a:rPr lang="no-NO" dirty="0">
                <a:latin typeface="Arial"/>
                <a:ea typeface="Arial"/>
                <a:cs typeface="Arial"/>
                <a:sym typeface="Arial"/>
              </a:rPr>
              <a:t> de problem ni kommer på på gula </a:t>
            </a:r>
            <a:r>
              <a:rPr lang="no-NO" dirty="0" err="1">
                <a:latin typeface="Arial"/>
                <a:ea typeface="Arial"/>
                <a:cs typeface="Arial"/>
                <a:sym typeface="Arial"/>
              </a:rPr>
              <a:t>lappar</a:t>
            </a:r>
            <a:r>
              <a:rPr lang="no-NO" dirty="0">
                <a:latin typeface="Arial"/>
                <a:ea typeface="Arial"/>
                <a:cs typeface="Arial"/>
                <a:sym typeface="Arial"/>
              </a:rPr>
              <a:t> (en sak per lapp).</a:t>
            </a:r>
            <a:endParaRPr dirty="0"/>
          </a:p>
          <a:p>
            <a:pPr marL="139700" lvl="0" indent="0" algn="l" rtl="0">
              <a:lnSpc>
                <a:spcPct val="150000"/>
              </a:lnSpc>
              <a:spcBef>
                <a:spcPts val="0"/>
              </a:spcBef>
              <a:spcAft>
                <a:spcPts val="0"/>
              </a:spcAft>
              <a:buSzPts val="1400"/>
              <a:buNone/>
            </a:pPr>
            <a:endParaRPr dirty="0">
              <a:latin typeface="Arial"/>
              <a:ea typeface="Arial"/>
              <a:cs typeface="Arial"/>
              <a:sym typeface="Arial"/>
            </a:endParaRPr>
          </a:p>
          <a:p>
            <a:pPr marL="139700" lvl="0" indent="0" algn="l" rtl="0">
              <a:lnSpc>
                <a:spcPct val="150000"/>
              </a:lnSpc>
              <a:spcBef>
                <a:spcPts val="0"/>
              </a:spcBef>
              <a:spcAft>
                <a:spcPts val="0"/>
              </a:spcAft>
              <a:buSzPts val="1400"/>
              <a:buNone/>
            </a:pPr>
            <a:r>
              <a:rPr lang="no-NO" dirty="0">
                <a:latin typeface="Arial"/>
                <a:ea typeface="Arial"/>
                <a:cs typeface="Arial"/>
                <a:sym typeface="Arial"/>
              </a:rPr>
              <a:t>Alla idéer </a:t>
            </a:r>
            <a:r>
              <a:rPr lang="no-NO" dirty="0" err="1">
                <a:latin typeface="Arial"/>
                <a:ea typeface="Arial"/>
                <a:cs typeface="Arial"/>
                <a:sym typeface="Arial"/>
              </a:rPr>
              <a:t>är</a:t>
            </a:r>
            <a:r>
              <a:rPr lang="no-NO" dirty="0">
                <a:latin typeface="Arial"/>
                <a:ea typeface="Arial"/>
                <a:cs typeface="Arial"/>
                <a:sym typeface="Arial"/>
              </a:rPr>
              <a:t> bra, </a:t>
            </a:r>
            <a:r>
              <a:rPr lang="no-NO" dirty="0" err="1">
                <a:latin typeface="Arial"/>
                <a:ea typeface="Arial"/>
                <a:cs typeface="Arial"/>
                <a:sym typeface="Arial"/>
              </a:rPr>
              <a:t>begränsa</a:t>
            </a:r>
            <a:r>
              <a:rPr lang="no-NO" dirty="0">
                <a:latin typeface="Arial"/>
                <a:ea typeface="Arial"/>
                <a:cs typeface="Arial"/>
                <a:sym typeface="Arial"/>
              </a:rPr>
              <a:t> er </a:t>
            </a:r>
            <a:r>
              <a:rPr lang="no-NO" dirty="0" err="1">
                <a:latin typeface="Arial"/>
                <a:ea typeface="Arial"/>
                <a:cs typeface="Arial"/>
                <a:sym typeface="Arial"/>
              </a:rPr>
              <a:t>inte</a:t>
            </a:r>
            <a:r>
              <a:rPr lang="no-NO" dirty="0">
                <a:latin typeface="Arial"/>
                <a:ea typeface="Arial"/>
                <a:cs typeface="Arial"/>
                <a:sym typeface="Arial"/>
              </a:rPr>
              <a:t>!</a:t>
            </a:r>
            <a:endParaRPr dirty="0"/>
          </a:p>
          <a:p>
            <a:pPr marL="139700" lvl="0" indent="0" algn="l" rtl="0">
              <a:lnSpc>
                <a:spcPct val="150000"/>
              </a:lnSpc>
              <a:spcBef>
                <a:spcPts val="0"/>
              </a:spcBef>
              <a:spcAft>
                <a:spcPts val="0"/>
              </a:spcAft>
              <a:buSzPts val="1400"/>
              <a:buNone/>
            </a:pPr>
            <a:r>
              <a:rPr lang="no-NO" dirty="0">
                <a:solidFill>
                  <a:schemeClr val="tx1"/>
                </a:solidFill>
                <a:latin typeface="Arial"/>
                <a:ea typeface="Arial"/>
                <a:cs typeface="Arial"/>
                <a:sym typeface="Arial"/>
              </a:rPr>
              <a:t>TEMA: Problem som </a:t>
            </a:r>
            <a:r>
              <a:rPr lang="nb-NO" dirty="0">
                <a:solidFill>
                  <a:schemeClr val="tx1"/>
                </a:solidFill>
                <a:latin typeface="Arial"/>
                <a:ea typeface="Arial"/>
                <a:cs typeface="Arial"/>
                <a:sym typeface="Arial"/>
              </a:rPr>
              <a:t>biologer</a:t>
            </a:r>
            <a:r>
              <a:rPr lang="no-NO" dirty="0">
                <a:solidFill>
                  <a:schemeClr val="tx1"/>
                </a:solidFill>
                <a:latin typeface="Arial"/>
                <a:ea typeface="Arial"/>
                <a:cs typeface="Arial"/>
                <a:sym typeface="Arial"/>
              </a:rPr>
              <a:t> </a:t>
            </a:r>
            <a:r>
              <a:rPr lang="no-NO" dirty="0" err="1">
                <a:solidFill>
                  <a:schemeClr val="tx1"/>
                </a:solidFill>
                <a:latin typeface="Arial"/>
                <a:ea typeface="Arial"/>
                <a:cs typeface="Arial"/>
                <a:sym typeface="Arial"/>
              </a:rPr>
              <a:t>möter</a:t>
            </a:r>
            <a:endParaRPr dirty="0">
              <a:solidFill>
                <a:schemeClr val="tx1"/>
              </a:solidFill>
            </a:endParaRPr>
          </a:p>
        </p:txBody>
      </p:sp>
      <p:sp>
        <p:nvSpPr>
          <p:cNvPr id="485" name="Google Shape;485;p22"/>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Brainstorming</a:t>
            </a:r>
            <a:endParaRPr/>
          </a:p>
        </p:txBody>
      </p:sp>
      <p:pic>
        <p:nvPicPr>
          <p:cNvPr id="486" name="Google Shape;486;p22" descr="Et bilde som inneholder Papirprodukt, Rektangel, Post-it-lapp, papir&#10;&#10;KI-generert innhold kan være feil."/>
          <p:cNvPicPr preferRelativeResize="0"/>
          <p:nvPr/>
        </p:nvPicPr>
        <p:blipFill rotWithShape="1">
          <a:blip r:embed="rId3">
            <a:alphaModFix/>
          </a:blip>
          <a:srcRect/>
          <a:stretch/>
        </p:blipFill>
        <p:spPr>
          <a:xfrm rot="-1080688">
            <a:off x="5178761" y="1532627"/>
            <a:ext cx="1646757" cy="1666479"/>
          </a:xfrm>
          <a:prstGeom prst="rect">
            <a:avLst/>
          </a:prstGeom>
          <a:noFill/>
          <a:ln>
            <a:noFill/>
          </a:ln>
        </p:spPr>
      </p:pic>
      <p:pic>
        <p:nvPicPr>
          <p:cNvPr id="487" name="Google Shape;487;p22" descr="Et bilde som inneholder Papirprodukt, kontorrekvisitter, gul, design&#10;&#10;KI-generert innhold kan være feil."/>
          <p:cNvPicPr preferRelativeResize="0"/>
          <p:nvPr/>
        </p:nvPicPr>
        <p:blipFill rotWithShape="1">
          <a:blip r:embed="rId4">
            <a:alphaModFix/>
          </a:blip>
          <a:srcRect/>
          <a:stretch/>
        </p:blipFill>
        <p:spPr>
          <a:xfrm rot="1248816">
            <a:off x="6686812" y="2950872"/>
            <a:ext cx="1744443" cy="1666479"/>
          </a:xfrm>
          <a:prstGeom prst="rect">
            <a:avLst/>
          </a:prstGeom>
          <a:noFill/>
          <a:ln>
            <a:noFill/>
          </a:ln>
        </p:spPr>
      </p:pic>
      <p:pic>
        <p:nvPicPr>
          <p:cNvPr id="488" name="Google Shape;488;p22" descr="Et bilde som inneholder design, gul&#10;&#10;KI-generert innhold kan være feil."/>
          <p:cNvPicPr preferRelativeResize="0"/>
          <p:nvPr/>
        </p:nvPicPr>
        <p:blipFill rotWithShape="1">
          <a:blip r:embed="rId5">
            <a:alphaModFix/>
          </a:blip>
          <a:srcRect/>
          <a:stretch/>
        </p:blipFill>
        <p:spPr>
          <a:xfrm rot="739776">
            <a:off x="7193993" y="928999"/>
            <a:ext cx="1693435" cy="159887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23"/>
          <p:cNvSpPr txBox="1">
            <a:spLocks noGrp="1"/>
          </p:cNvSpPr>
          <p:nvPr>
            <p:ph type="body" idx="1"/>
          </p:nvPr>
        </p:nvSpPr>
        <p:spPr>
          <a:xfrm>
            <a:off x="270200" y="1047600"/>
            <a:ext cx="4273500" cy="3825300"/>
          </a:xfrm>
          <a:prstGeom prst="rect">
            <a:avLst/>
          </a:prstGeom>
          <a:noFill/>
          <a:ln>
            <a:noFill/>
          </a:ln>
        </p:spPr>
        <p:txBody>
          <a:bodyPr spcFirstLastPara="1" wrap="square" lIns="90000" tIns="90000" rIns="90000" bIns="90000" anchor="ctr" anchorCtr="0">
            <a:normAutofit/>
          </a:bodyPr>
          <a:lstStyle/>
          <a:p>
            <a:pPr marL="139700" lvl="0" indent="0" algn="l" rtl="0">
              <a:lnSpc>
                <a:spcPct val="150000"/>
              </a:lnSpc>
              <a:spcBef>
                <a:spcPts val="0"/>
              </a:spcBef>
              <a:spcAft>
                <a:spcPts val="0"/>
              </a:spcAft>
              <a:buSzPts val="1400"/>
              <a:buNone/>
            </a:pPr>
            <a:r>
              <a:rPr lang="no-NO" b="1">
                <a:latin typeface="Arial"/>
                <a:ea typeface="Arial"/>
                <a:cs typeface="Arial"/>
                <a:sym typeface="Arial"/>
              </a:rPr>
              <a:t>Steg 2: Placering i koordinatsystem </a:t>
            </a:r>
            <a:br>
              <a:rPr lang="no-NO" b="1">
                <a:latin typeface="Arial"/>
                <a:ea typeface="Arial"/>
                <a:cs typeface="Arial"/>
                <a:sym typeface="Arial"/>
              </a:rPr>
            </a:br>
            <a:r>
              <a:rPr lang="no-NO">
                <a:latin typeface="Arial"/>
                <a:ea typeface="Arial"/>
                <a:cs typeface="Arial"/>
                <a:sym typeface="Arial"/>
              </a:rPr>
              <a:t>(10 minuter)</a:t>
            </a:r>
            <a:endParaRPr/>
          </a:p>
          <a:p>
            <a:pPr marL="139700" lvl="0" indent="0" algn="l" rtl="0">
              <a:lnSpc>
                <a:spcPct val="150000"/>
              </a:lnSpc>
              <a:spcBef>
                <a:spcPts val="0"/>
              </a:spcBef>
              <a:spcAft>
                <a:spcPts val="0"/>
              </a:spcAft>
              <a:buSzPts val="1400"/>
              <a:buNone/>
            </a:pPr>
            <a:endParaRPr>
              <a:latin typeface="Arial"/>
              <a:ea typeface="Arial"/>
              <a:cs typeface="Arial"/>
              <a:sym typeface="Arial"/>
            </a:endParaRPr>
          </a:p>
          <a:p>
            <a:pPr marL="139700" lvl="0" indent="0" algn="l" rtl="0">
              <a:lnSpc>
                <a:spcPct val="150000"/>
              </a:lnSpc>
              <a:spcBef>
                <a:spcPts val="0"/>
              </a:spcBef>
              <a:spcAft>
                <a:spcPts val="0"/>
              </a:spcAft>
              <a:buSzPts val="1400"/>
              <a:buNone/>
            </a:pPr>
            <a:r>
              <a:rPr lang="no-NO">
                <a:latin typeface="Arial"/>
                <a:ea typeface="Arial"/>
                <a:cs typeface="Arial"/>
                <a:sym typeface="Arial"/>
              </a:rPr>
              <a:t>Placera de gula lapparna där de hör hemma i koordinatsystemet på nästa bild!</a:t>
            </a:r>
            <a:endParaRPr/>
          </a:p>
          <a:p>
            <a:pPr marL="139700" lvl="0" indent="0" algn="l" rtl="0">
              <a:lnSpc>
                <a:spcPct val="150000"/>
              </a:lnSpc>
              <a:spcBef>
                <a:spcPts val="0"/>
              </a:spcBef>
              <a:spcAft>
                <a:spcPts val="0"/>
              </a:spcAft>
              <a:buSzPts val="1400"/>
              <a:buNone/>
            </a:pPr>
            <a:endParaRPr>
              <a:latin typeface="Arial"/>
              <a:ea typeface="Arial"/>
              <a:cs typeface="Arial"/>
              <a:sym typeface="Arial"/>
            </a:endParaRPr>
          </a:p>
          <a:p>
            <a:pPr marL="139700" lvl="0" indent="0" algn="l" rtl="0">
              <a:lnSpc>
                <a:spcPct val="150000"/>
              </a:lnSpc>
              <a:spcBef>
                <a:spcPts val="0"/>
              </a:spcBef>
              <a:spcAft>
                <a:spcPts val="0"/>
              </a:spcAft>
              <a:buSzPts val="1400"/>
              <a:buNone/>
            </a:pPr>
            <a:endParaRPr>
              <a:latin typeface="Arial"/>
              <a:ea typeface="Arial"/>
              <a:cs typeface="Arial"/>
              <a:sym typeface="Arial"/>
            </a:endParaRPr>
          </a:p>
        </p:txBody>
      </p:sp>
      <p:sp>
        <p:nvSpPr>
          <p:cNvPr id="495" name="Google Shape;495;p23"/>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Brainstorming</a:t>
            </a:r>
            <a:endParaRPr/>
          </a:p>
        </p:txBody>
      </p:sp>
      <p:pic>
        <p:nvPicPr>
          <p:cNvPr id="496" name="Google Shape;496;p23" descr="Et bilde som inneholder Papirprodukt, Rektangel, Post-it-lapp, papir&#10;&#10;KI-generert innhold kan være feil."/>
          <p:cNvPicPr preferRelativeResize="0"/>
          <p:nvPr/>
        </p:nvPicPr>
        <p:blipFill rotWithShape="1">
          <a:blip r:embed="rId3">
            <a:alphaModFix/>
          </a:blip>
          <a:srcRect/>
          <a:stretch/>
        </p:blipFill>
        <p:spPr>
          <a:xfrm rot="-1080688">
            <a:off x="5178761" y="1532627"/>
            <a:ext cx="1646757" cy="1666479"/>
          </a:xfrm>
          <a:prstGeom prst="rect">
            <a:avLst/>
          </a:prstGeom>
          <a:noFill/>
          <a:ln>
            <a:noFill/>
          </a:ln>
        </p:spPr>
      </p:pic>
      <p:pic>
        <p:nvPicPr>
          <p:cNvPr id="497" name="Google Shape;497;p23" descr="Et bilde som inneholder Papirprodukt, kontorrekvisitter, gul, design&#10;&#10;KI-generert innhold kan være feil."/>
          <p:cNvPicPr preferRelativeResize="0"/>
          <p:nvPr/>
        </p:nvPicPr>
        <p:blipFill rotWithShape="1">
          <a:blip r:embed="rId4">
            <a:alphaModFix/>
          </a:blip>
          <a:srcRect/>
          <a:stretch/>
        </p:blipFill>
        <p:spPr>
          <a:xfrm rot="1248816">
            <a:off x="6686812" y="2950872"/>
            <a:ext cx="1744443" cy="1666479"/>
          </a:xfrm>
          <a:prstGeom prst="rect">
            <a:avLst/>
          </a:prstGeom>
          <a:noFill/>
          <a:ln>
            <a:noFill/>
          </a:ln>
        </p:spPr>
      </p:pic>
      <p:pic>
        <p:nvPicPr>
          <p:cNvPr id="498" name="Google Shape;498;p23" descr="Et bilde som inneholder design, gul&#10;&#10;KI-generert innhold kan være feil."/>
          <p:cNvPicPr preferRelativeResize="0"/>
          <p:nvPr/>
        </p:nvPicPr>
        <p:blipFill rotWithShape="1">
          <a:blip r:embed="rId5">
            <a:alphaModFix/>
          </a:blip>
          <a:srcRect/>
          <a:stretch/>
        </p:blipFill>
        <p:spPr>
          <a:xfrm rot="739776">
            <a:off x="7193993" y="928999"/>
            <a:ext cx="1693435" cy="1598878"/>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24"/>
          <p:cNvSpPr/>
          <p:nvPr/>
        </p:nvSpPr>
        <p:spPr>
          <a:xfrm>
            <a:off x="270200" y="992075"/>
            <a:ext cx="8612500" cy="3872743"/>
          </a:xfrm>
          <a:prstGeom prst="roundRect">
            <a:avLst>
              <a:gd name="adj" fmla="val 3134"/>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05" name="Google Shape;505;p24"/>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Brainstorming</a:t>
            </a:r>
            <a:endParaRPr/>
          </a:p>
        </p:txBody>
      </p:sp>
      <p:sp>
        <p:nvSpPr>
          <p:cNvPr id="506" name="Google Shape;506;p24"/>
          <p:cNvSpPr txBox="1"/>
          <p:nvPr/>
        </p:nvSpPr>
        <p:spPr>
          <a:xfrm>
            <a:off x="2966254" y="883594"/>
            <a:ext cx="3004107"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o-NO" sz="1400" b="0" i="0" u="none" strike="noStrike" cap="none">
                <a:solidFill>
                  <a:srgbClr val="FFFFFF"/>
                </a:solidFill>
                <a:latin typeface="Arial"/>
                <a:ea typeface="Arial"/>
                <a:cs typeface="Arial"/>
                <a:sym typeface="Arial"/>
              </a:rPr>
              <a:t>Relevant för årets tema</a:t>
            </a:r>
            <a:endParaRPr sz="1400" b="0" i="0" u="none" strike="noStrike" cap="none">
              <a:solidFill>
                <a:srgbClr val="FFFFFF"/>
              </a:solidFill>
              <a:latin typeface="Arial"/>
              <a:ea typeface="Arial"/>
              <a:cs typeface="Arial"/>
              <a:sym typeface="Arial"/>
            </a:endParaRPr>
          </a:p>
        </p:txBody>
      </p:sp>
      <p:sp>
        <p:nvSpPr>
          <p:cNvPr id="507" name="Google Shape;507;p24"/>
          <p:cNvSpPr txBox="1"/>
          <p:nvPr/>
        </p:nvSpPr>
        <p:spPr>
          <a:xfrm>
            <a:off x="616819" y="3101273"/>
            <a:ext cx="2818053"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no-NO" sz="1400" b="0" i="0" u="none" strike="noStrike" cap="none">
                <a:solidFill>
                  <a:srgbClr val="FFFFFF"/>
                </a:solidFill>
                <a:latin typeface="Arial"/>
                <a:ea typeface="Arial"/>
                <a:cs typeface="Arial"/>
                <a:sym typeface="Arial"/>
              </a:rPr>
              <a:t>Svårt att forska på</a:t>
            </a:r>
            <a:endParaRPr/>
          </a:p>
        </p:txBody>
      </p:sp>
      <p:sp>
        <p:nvSpPr>
          <p:cNvPr id="508" name="Google Shape;508;p24"/>
          <p:cNvSpPr/>
          <p:nvPr/>
        </p:nvSpPr>
        <p:spPr>
          <a:xfrm>
            <a:off x="2615204" y="4470549"/>
            <a:ext cx="3706205"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o-NO" sz="1400" b="0" i="0" u="none" strike="noStrike" cap="none">
                <a:solidFill>
                  <a:srgbClr val="FFFFFF"/>
                </a:solidFill>
                <a:latin typeface="Arial"/>
                <a:ea typeface="Arial"/>
                <a:cs typeface="Arial"/>
                <a:sym typeface="Arial"/>
              </a:rPr>
              <a:t>Inte relevant</a:t>
            </a:r>
            <a:endParaRPr/>
          </a:p>
        </p:txBody>
      </p:sp>
      <p:sp>
        <p:nvSpPr>
          <p:cNvPr id="509" name="Google Shape;509;p24"/>
          <p:cNvSpPr txBox="1"/>
          <p:nvPr/>
        </p:nvSpPr>
        <p:spPr>
          <a:xfrm>
            <a:off x="6105250" y="3101273"/>
            <a:ext cx="1801199"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no-NO" sz="1400" b="0" i="0" u="none" strike="noStrike" cap="none">
                <a:solidFill>
                  <a:srgbClr val="FFFFFF"/>
                </a:solidFill>
                <a:latin typeface="Arial"/>
                <a:ea typeface="Arial"/>
                <a:cs typeface="Arial"/>
                <a:sym typeface="Arial"/>
              </a:rPr>
              <a:t>Möjligt att forska på</a:t>
            </a:r>
            <a:endParaRPr sz="1400" b="0" i="0" u="none" strike="noStrike" cap="none">
              <a:solidFill>
                <a:srgbClr val="000000"/>
              </a:solidFill>
              <a:latin typeface="Arial"/>
              <a:ea typeface="Arial"/>
              <a:cs typeface="Arial"/>
              <a:sym typeface="Arial"/>
            </a:endParaRPr>
          </a:p>
        </p:txBody>
      </p:sp>
      <p:cxnSp>
        <p:nvCxnSpPr>
          <p:cNvPr id="510" name="Google Shape;510;p24"/>
          <p:cNvCxnSpPr/>
          <p:nvPr/>
        </p:nvCxnSpPr>
        <p:spPr>
          <a:xfrm rot="10800000">
            <a:off x="4468307" y="1512753"/>
            <a:ext cx="2" cy="2831386"/>
          </a:xfrm>
          <a:prstGeom prst="straightConnector1">
            <a:avLst/>
          </a:prstGeom>
          <a:noFill/>
          <a:ln w="57150" cap="flat" cmpd="sng">
            <a:solidFill>
              <a:srgbClr val="FFFFFF"/>
            </a:solidFill>
            <a:prstDash val="solid"/>
            <a:round/>
            <a:headEnd type="none" w="sm" len="sm"/>
            <a:tailEnd type="triangle" w="med" len="med"/>
          </a:ln>
          <a:effectLst>
            <a:outerShdw blurRad="40000" dist="20000" dir="5400000" rotWithShape="0">
              <a:srgbClr val="000000">
                <a:alpha val="37254"/>
              </a:srgbClr>
            </a:outerShdw>
          </a:effectLst>
        </p:spPr>
      </p:cxnSp>
      <p:cxnSp>
        <p:nvCxnSpPr>
          <p:cNvPr id="511" name="Google Shape;511;p24"/>
          <p:cNvCxnSpPr/>
          <p:nvPr/>
        </p:nvCxnSpPr>
        <p:spPr>
          <a:xfrm>
            <a:off x="1188578" y="2928446"/>
            <a:ext cx="6559463" cy="0"/>
          </a:xfrm>
          <a:prstGeom prst="straightConnector1">
            <a:avLst/>
          </a:prstGeom>
          <a:noFill/>
          <a:ln w="57150" cap="flat" cmpd="sng">
            <a:solidFill>
              <a:srgbClr val="FFFFFF"/>
            </a:solidFill>
            <a:prstDash val="solid"/>
            <a:round/>
            <a:headEnd type="none" w="sm" len="sm"/>
            <a:tailEnd type="triangle" w="med" len="med"/>
          </a:ln>
          <a:effectLst>
            <a:outerShdw blurRad="40000" dist="20000" dir="5400000" rotWithShape="0">
              <a:srgbClr val="000000">
                <a:alpha val="37254"/>
              </a:srgbClr>
            </a:outerShdw>
          </a:effectLst>
        </p:spPr>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6"/>
        <p:cNvGrpSpPr/>
        <p:nvPr/>
      </p:nvGrpSpPr>
      <p:grpSpPr>
        <a:xfrm>
          <a:off x="0" y="0"/>
          <a:ext cx="0" cy="0"/>
          <a:chOff x="0" y="0"/>
          <a:chExt cx="0" cy="0"/>
        </a:xfrm>
      </p:grpSpPr>
      <p:sp>
        <p:nvSpPr>
          <p:cNvPr id="517" name="Google Shape;517;p25"/>
          <p:cNvSpPr/>
          <p:nvPr/>
        </p:nvSpPr>
        <p:spPr>
          <a:xfrm>
            <a:off x="270200" y="992075"/>
            <a:ext cx="8612500" cy="3872743"/>
          </a:xfrm>
          <a:prstGeom prst="roundRect">
            <a:avLst>
              <a:gd name="adj" fmla="val 3134"/>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18" name="Google Shape;518;p25"/>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Brainstorming</a:t>
            </a:r>
            <a:endParaRPr/>
          </a:p>
        </p:txBody>
      </p:sp>
      <p:sp>
        <p:nvSpPr>
          <p:cNvPr id="519" name="Google Shape;519;p25"/>
          <p:cNvSpPr txBox="1"/>
          <p:nvPr/>
        </p:nvSpPr>
        <p:spPr>
          <a:xfrm>
            <a:off x="2966254" y="883594"/>
            <a:ext cx="3004107"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no-NO" sz="1400" b="0" i="0" u="none" strike="noStrike" cap="none">
                <a:solidFill>
                  <a:srgbClr val="FFFFFF"/>
                </a:solidFill>
                <a:latin typeface="Arial"/>
                <a:ea typeface="Arial"/>
                <a:cs typeface="Arial"/>
                <a:sym typeface="Arial"/>
              </a:rPr>
              <a:t>Innovativ lösning</a:t>
            </a:r>
            <a:endParaRPr sz="1400" b="0" i="0" u="none" strike="noStrike" cap="none">
              <a:solidFill>
                <a:srgbClr val="FFFFFF"/>
              </a:solidFill>
              <a:latin typeface="Arial"/>
              <a:ea typeface="Arial"/>
              <a:cs typeface="Arial"/>
              <a:sym typeface="Arial"/>
            </a:endParaRPr>
          </a:p>
        </p:txBody>
      </p:sp>
      <p:sp>
        <p:nvSpPr>
          <p:cNvPr id="520" name="Google Shape;520;p25"/>
          <p:cNvSpPr txBox="1"/>
          <p:nvPr/>
        </p:nvSpPr>
        <p:spPr>
          <a:xfrm>
            <a:off x="616819" y="3101273"/>
            <a:ext cx="2818053"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no-NO" sz="1400" b="0" i="0" u="none" strike="noStrike" cap="none">
                <a:solidFill>
                  <a:srgbClr val="FFFFFF"/>
                </a:solidFill>
                <a:latin typeface="Arial"/>
                <a:ea typeface="Arial"/>
                <a:cs typeface="Arial"/>
                <a:sym typeface="Arial"/>
              </a:rPr>
              <a:t>Orealistisk</a:t>
            </a:r>
            <a:endParaRPr sz="1400" b="0" i="0" u="none" strike="noStrike" cap="none">
              <a:solidFill>
                <a:srgbClr val="000000"/>
              </a:solidFill>
              <a:latin typeface="Arial"/>
              <a:ea typeface="Arial"/>
              <a:cs typeface="Arial"/>
              <a:sym typeface="Arial"/>
            </a:endParaRPr>
          </a:p>
        </p:txBody>
      </p:sp>
      <p:sp>
        <p:nvSpPr>
          <p:cNvPr id="521" name="Google Shape;521;p25"/>
          <p:cNvSpPr/>
          <p:nvPr/>
        </p:nvSpPr>
        <p:spPr>
          <a:xfrm>
            <a:off x="2615204" y="4470549"/>
            <a:ext cx="3706205"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no-NO" sz="1400" b="0" i="0" u="none" strike="noStrike" cap="none">
                <a:solidFill>
                  <a:srgbClr val="FFFFFF"/>
                </a:solidFill>
                <a:latin typeface="Arial"/>
                <a:ea typeface="Arial"/>
                <a:cs typeface="Arial"/>
                <a:sym typeface="Arial"/>
              </a:rPr>
              <a:t>Många befintliga lösningar</a:t>
            </a:r>
            <a:endParaRPr/>
          </a:p>
        </p:txBody>
      </p:sp>
      <p:sp>
        <p:nvSpPr>
          <p:cNvPr id="522" name="Google Shape;522;p25"/>
          <p:cNvSpPr txBox="1"/>
          <p:nvPr/>
        </p:nvSpPr>
        <p:spPr>
          <a:xfrm>
            <a:off x="6105250" y="3101273"/>
            <a:ext cx="1801199"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no-NO" sz="1400" b="0" i="0" u="none" strike="noStrike" cap="none">
                <a:solidFill>
                  <a:srgbClr val="FFFFFF"/>
                </a:solidFill>
                <a:latin typeface="Arial"/>
                <a:ea typeface="Arial"/>
                <a:cs typeface="Arial"/>
                <a:sym typeface="Arial"/>
              </a:rPr>
              <a:t>Realistisk</a:t>
            </a:r>
            <a:endParaRPr sz="1400" b="0" i="0" u="none" strike="noStrike" cap="none">
              <a:solidFill>
                <a:srgbClr val="000000"/>
              </a:solidFill>
              <a:latin typeface="Arial"/>
              <a:ea typeface="Arial"/>
              <a:cs typeface="Arial"/>
              <a:sym typeface="Arial"/>
            </a:endParaRPr>
          </a:p>
        </p:txBody>
      </p:sp>
      <p:cxnSp>
        <p:nvCxnSpPr>
          <p:cNvPr id="523" name="Google Shape;523;p25"/>
          <p:cNvCxnSpPr/>
          <p:nvPr/>
        </p:nvCxnSpPr>
        <p:spPr>
          <a:xfrm rot="10800000">
            <a:off x="4468307" y="1512753"/>
            <a:ext cx="2" cy="2831386"/>
          </a:xfrm>
          <a:prstGeom prst="straightConnector1">
            <a:avLst/>
          </a:prstGeom>
          <a:noFill/>
          <a:ln w="57150" cap="flat" cmpd="sng">
            <a:solidFill>
              <a:srgbClr val="FFFFFF"/>
            </a:solidFill>
            <a:prstDash val="solid"/>
            <a:round/>
            <a:headEnd type="none" w="sm" len="sm"/>
            <a:tailEnd type="triangle" w="med" len="med"/>
          </a:ln>
          <a:effectLst>
            <a:outerShdw blurRad="40000" dist="20000" dir="5400000" rotWithShape="0">
              <a:srgbClr val="000000">
                <a:alpha val="37254"/>
              </a:srgbClr>
            </a:outerShdw>
          </a:effectLst>
        </p:spPr>
      </p:cxnSp>
      <p:cxnSp>
        <p:nvCxnSpPr>
          <p:cNvPr id="524" name="Google Shape;524;p25"/>
          <p:cNvCxnSpPr/>
          <p:nvPr/>
        </p:nvCxnSpPr>
        <p:spPr>
          <a:xfrm>
            <a:off x="1188578" y="2928446"/>
            <a:ext cx="6559463" cy="0"/>
          </a:xfrm>
          <a:prstGeom prst="straightConnector1">
            <a:avLst/>
          </a:prstGeom>
          <a:noFill/>
          <a:ln w="57150" cap="flat" cmpd="sng">
            <a:solidFill>
              <a:srgbClr val="FFFFFF"/>
            </a:solidFill>
            <a:prstDash val="solid"/>
            <a:round/>
            <a:headEnd type="none" w="sm" len="sm"/>
            <a:tailEnd type="triangle" w="med" len="med"/>
          </a:ln>
          <a:effectLst>
            <a:outerShdw blurRad="40000" dist="20000" dir="5400000" rotWithShape="0">
              <a:srgbClr val="000000">
                <a:alpha val="37254"/>
              </a:srgbClr>
            </a:outerShdw>
          </a:effectLst>
        </p:spPr>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26"/>
          <p:cNvSpPr txBox="1">
            <a:spLocks noGrp="1"/>
          </p:cNvSpPr>
          <p:nvPr>
            <p:ph type="body" idx="1"/>
          </p:nvPr>
        </p:nvSpPr>
        <p:spPr>
          <a:xfrm>
            <a:off x="298500" y="1047600"/>
            <a:ext cx="4273500" cy="3825300"/>
          </a:xfrm>
          <a:prstGeom prst="rect">
            <a:avLst/>
          </a:prstGeom>
          <a:noFill/>
          <a:ln>
            <a:noFill/>
          </a:ln>
        </p:spPr>
        <p:txBody>
          <a:bodyPr spcFirstLastPara="1" wrap="square" lIns="90000" tIns="90000" rIns="90000" bIns="90000" anchor="ctr" anchorCtr="0">
            <a:normAutofit/>
          </a:bodyPr>
          <a:lstStyle/>
          <a:p>
            <a:pPr marL="0" lvl="0" indent="0" algn="l" rtl="0">
              <a:lnSpc>
                <a:spcPct val="115000"/>
              </a:lnSpc>
              <a:spcBef>
                <a:spcPts val="0"/>
              </a:spcBef>
              <a:spcAft>
                <a:spcPts val="0"/>
              </a:spcAft>
              <a:buSzPts val="1400"/>
              <a:buNone/>
            </a:pPr>
            <a:r>
              <a:rPr lang="sv-SE" b="1" noProof="0" dirty="0">
                <a:latin typeface="Arial"/>
                <a:ea typeface="Arial"/>
                <a:cs typeface="Arial"/>
                <a:sym typeface="Arial"/>
              </a:rPr>
              <a:t>Steg 3: Arbeta med varje idé i 5 minuter</a:t>
            </a:r>
          </a:p>
          <a:p>
            <a:pPr marL="0" lvl="0" indent="0" algn="l" rtl="0">
              <a:lnSpc>
                <a:spcPct val="115000"/>
              </a:lnSpc>
              <a:spcBef>
                <a:spcPts val="0"/>
              </a:spcBef>
              <a:spcAft>
                <a:spcPts val="0"/>
              </a:spcAft>
              <a:buSzPts val="1400"/>
              <a:buNone/>
            </a:pPr>
            <a:endParaRPr lang="sv-SE" b="1" noProof="0" dirty="0">
              <a:latin typeface="Arial"/>
              <a:ea typeface="Arial"/>
              <a:cs typeface="Arial"/>
              <a:sym typeface="Arial"/>
            </a:endParaRPr>
          </a:p>
          <a:p>
            <a:pPr marL="0" lvl="0" indent="0" algn="l" rtl="0">
              <a:lnSpc>
                <a:spcPct val="115000"/>
              </a:lnSpc>
              <a:spcBef>
                <a:spcPts val="0"/>
              </a:spcBef>
              <a:spcAft>
                <a:spcPts val="0"/>
              </a:spcAft>
              <a:buSzPts val="1400"/>
              <a:buNone/>
            </a:pPr>
            <a:r>
              <a:rPr lang="sv-SE" noProof="0" dirty="0">
                <a:latin typeface="Arial"/>
                <a:ea typeface="Arial"/>
                <a:cs typeface="Arial"/>
                <a:sym typeface="Arial"/>
              </a:rPr>
              <a:t>Varje grupp får ett papper med en idé. Här ska ni skriva frågor till det som står på lappen, tips på teknik som kan användas, vad som skulle kunna göra idén spännande för er, förslag på lösning och vidareutveckling, små teckningar eller andra saker som kan utveckla idén. Kom ihåg att vara vänliga och använda kärnvärdena!</a:t>
            </a:r>
          </a:p>
          <a:p>
            <a:pPr marL="0" lvl="0" indent="0" algn="l" rtl="0">
              <a:lnSpc>
                <a:spcPct val="115000"/>
              </a:lnSpc>
              <a:spcBef>
                <a:spcPts val="0"/>
              </a:spcBef>
              <a:spcAft>
                <a:spcPts val="0"/>
              </a:spcAft>
              <a:buSzPts val="1400"/>
              <a:buNone/>
            </a:pPr>
            <a:endParaRPr lang="sv-SE" noProof="0" dirty="0">
              <a:latin typeface="Arial"/>
              <a:ea typeface="Arial"/>
              <a:cs typeface="Arial"/>
              <a:sym typeface="Arial"/>
            </a:endParaRPr>
          </a:p>
          <a:p>
            <a:pPr marL="0" lvl="0" indent="0" algn="l" rtl="0">
              <a:lnSpc>
                <a:spcPct val="115000"/>
              </a:lnSpc>
              <a:spcBef>
                <a:spcPts val="0"/>
              </a:spcBef>
              <a:spcAft>
                <a:spcPts val="0"/>
              </a:spcAft>
              <a:buSzPts val="1400"/>
              <a:buNone/>
            </a:pPr>
            <a:r>
              <a:rPr lang="sv-SE" noProof="0" dirty="0">
                <a:latin typeface="Arial"/>
                <a:ea typeface="Arial"/>
                <a:cs typeface="Arial"/>
                <a:sym typeface="Arial"/>
              </a:rPr>
              <a:t>Ge sedan pappret vidare till nästa grupp, som fortsätter att arbeta med samma idé i fem minuter.</a:t>
            </a:r>
            <a:endParaRPr lang="sv-SE" noProof="0" dirty="0"/>
          </a:p>
        </p:txBody>
      </p:sp>
      <p:sp>
        <p:nvSpPr>
          <p:cNvPr id="531" name="Google Shape;531;p26"/>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Brainstorming</a:t>
            </a:r>
            <a:endParaRPr baseline="30000">
              <a:latin typeface="Arial"/>
              <a:ea typeface="Arial"/>
              <a:cs typeface="Arial"/>
              <a:sym typeface="Arial"/>
            </a:endParaRPr>
          </a:p>
        </p:txBody>
      </p:sp>
      <p:pic>
        <p:nvPicPr>
          <p:cNvPr id="532" name="Google Shape;532;p26"/>
          <p:cNvPicPr preferRelativeResize="0"/>
          <p:nvPr/>
        </p:nvPicPr>
        <p:blipFill rotWithShape="1">
          <a:blip r:embed="rId3">
            <a:alphaModFix/>
          </a:blip>
          <a:srcRect l="10882" t="-127" r="23175" b="6756"/>
          <a:stretch/>
        </p:blipFill>
        <p:spPr>
          <a:xfrm>
            <a:off x="4828477" y="1041400"/>
            <a:ext cx="4054047" cy="3825300"/>
          </a:xfrm>
          <a:prstGeom prst="roundRect">
            <a:avLst>
              <a:gd name="adj" fmla="val 3431"/>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37"/>
        <p:cNvGrpSpPr/>
        <p:nvPr/>
      </p:nvGrpSpPr>
      <p:grpSpPr>
        <a:xfrm>
          <a:off x="0" y="0"/>
          <a:ext cx="0" cy="0"/>
          <a:chOff x="0" y="0"/>
          <a:chExt cx="0" cy="0"/>
        </a:xfrm>
      </p:grpSpPr>
      <p:sp>
        <p:nvSpPr>
          <p:cNvPr id="538" name="Google Shape;538;p27"/>
          <p:cNvSpPr txBox="1">
            <a:spLocks noGrp="1"/>
          </p:cNvSpPr>
          <p:nvPr>
            <p:ph type="body" idx="1"/>
          </p:nvPr>
        </p:nvSpPr>
        <p:spPr>
          <a:xfrm>
            <a:off x="298500" y="1047600"/>
            <a:ext cx="4273500" cy="3825300"/>
          </a:xfrm>
          <a:prstGeom prst="rect">
            <a:avLst/>
          </a:prstGeom>
          <a:noFill/>
          <a:ln>
            <a:noFill/>
          </a:ln>
        </p:spPr>
        <p:txBody>
          <a:bodyPr spcFirstLastPara="1" wrap="square" lIns="90000" tIns="90000" rIns="90000" bIns="90000" anchor="ctr" anchorCtr="0">
            <a:normAutofit/>
          </a:bodyPr>
          <a:lstStyle/>
          <a:p>
            <a:pPr marL="0" lvl="0" indent="0" algn="l" rtl="0">
              <a:lnSpc>
                <a:spcPct val="115000"/>
              </a:lnSpc>
              <a:spcBef>
                <a:spcPts val="0"/>
              </a:spcBef>
              <a:spcAft>
                <a:spcPts val="0"/>
              </a:spcAft>
              <a:buSzPts val="1400"/>
              <a:buNone/>
            </a:pPr>
            <a:r>
              <a:rPr lang="sv-SE" b="1" noProof="0" dirty="0">
                <a:latin typeface="Arial"/>
                <a:ea typeface="Arial"/>
                <a:cs typeface="Arial"/>
                <a:sym typeface="Arial"/>
              </a:rPr>
              <a:t>Steg 4: Vägen vidare – välj ett problem!</a:t>
            </a:r>
          </a:p>
          <a:p>
            <a:pPr marL="0" lvl="0" indent="0" algn="l" rtl="0">
              <a:lnSpc>
                <a:spcPct val="115000"/>
              </a:lnSpc>
              <a:spcBef>
                <a:spcPts val="0"/>
              </a:spcBef>
              <a:spcAft>
                <a:spcPts val="0"/>
              </a:spcAft>
              <a:buSzPts val="1400"/>
              <a:buNone/>
            </a:pPr>
            <a:endParaRPr lang="sv-SE" b="1" noProof="0" dirty="0">
              <a:latin typeface="Arial"/>
              <a:ea typeface="Arial"/>
              <a:cs typeface="Arial"/>
              <a:sym typeface="Arial"/>
            </a:endParaRPr>
          </a:p>
          <a:p>
            <a:pPr marL="0" indent="0">
              <a:lnSpc>
                <a:spcPct val="115000"/>
              </a:lnSpc>
              <a:buNone/>
            </a:pPr>
            <a:r>
              <a:rPr lang="sv-SE" noProof="0" dirty="0">
                <a:latin typeface="Arial"/>
                <a:ea typeface="Arial"/>
                <a:cs typeface="Arial"/>
                <a:sym typeface="Arial"/>
              </a:rPr>
              <a:t>Nu ska ni välja en idé att arbeta vidare med! Innan ni röstar, fundera på följande:</a:t>
            </a:r>
          </a:p>
          <a:p>
            <a:pPr marL="285750" indent="-285750">
              <a:lnSpc>
                <a:spcPct val="115000"/>
              </a:lnSpc>
            </a:pPr>
            <a:r>
              <a:rPr lang="sv-SE" noProof="0" dirty="0">
                <a:latin typeface="Arial"/>
                <a:ea typeface="Arial"/>
                <a:cs typeface="Arial"/>
                <a:sym typeface="Arial"/>
              </a:rPr>
              <a:t>Vilket problem/idé skulle du vilja lära dig mer om?</a:t>
            </a:r>
          </a:p>
          <a:p>
            <a:pPr marL="285750" indent="-285750">
              <a:lnSpc>
                <a:spcPct val="115000"/>
              </a:lnSpc>
            </a:pPr>
            <a:r>
              <a:rPr lang="sv-SE" noProof="0" dirty="0">
                <a:latin typeface="Arial"/>
                <a:ea typeface="Arial"/>
                <a:cs typeface="Arial"/>
                <a:sym typeface="Arial"/>
              </a:rPr>
              <a:t>Vilket problem/idé är det möjligt att forska på och hitta information om?</a:t>
            </a:r>
          </a:p>
          <a:p>
            <a:pPr marL="285750" indent="-285750">
              <a:lnSpc>
                <a:spcPct val="115000"/>
              </a:lnSpc>
            </a:pPr>
            <a:r>
              <a:rPr lang="sv-SE" noProof="0" dirty="0">
                <a:latin typeface="Arial"/>
                <a:ea typeface="Arial"/>
                <a:cs typeface="Arial"/>
                <a:sym typeface="Arial"/>
              </a:rPr>
              <a:t>Vilket problem/idé skulle du vilja engagera andra i?</a:t>
            </a:r>
          </a:p>
          <a:p>
            <a:pPr marL="285750" indent="-285750">
              <a:lnSpc>
                <a:spcPct val="115000"/>
              </a:lnSpc>
            </a:pPr>
            <a:r>
              <a:rPr lang="sv-SE" noProof="0" dirty="0">
                <a:latin typeface="Arial"/>
                <a:ea typeface="Arial"/>
                <a:cs typeface="Arial"/>
                <a:sym typeface="Arial"/>
              </a:rPr>
              <a:t>Vilket problem/idé tror du att ert lag skulle kunna hitta en innovativ lösning på?</a:t>
            </a:r>
            <a:endParaRPr lang="sv-SE" noProof="0" dirty="0"/>
          </a:p>
        </p:txBody>
      </p:sp>
      <p:sp>
        <p:nvSpPr>
          <p:cNvPr id="539" name="Google Shape;539;p27"/>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SzPts val="2200"/>
              <a:buNone/>
            </a:pPr>
            <a:r>
              <a:rPr lang="no-NO">
                <a:latin typeface="Arial"/>
                <a:ea typeface="Arial"/>
                <a:cs typeface="Arial"/>
                <a:sym typeface="Arial"/>
              </a:rPr>
              <a:t>Brainstorming</a:t>
            </a:r>
            <a:endParaRPr baseline="30000">
              <a:latin typeface="Arial"/>
              <a:ea typeface="Arial"/>
              <a:cs typeface="Arial"/>
              <a:sym typeface="Arial"/>
            </a:endParaRPr>
          </a:p>
        </p:txBody>
      </p:sp>
      <p:pic>
        <p:nvPicPr>
          <p:cNvPr id="540" name="Google Shape;540;p27"/>
          <p:cNvPicPr preferRelativeResize="0"/>
          <p:nvPr/>
        </p:nvPicPr>
        <p:blipFill rotWithShape="1">
          <a:blip r:embed="rId3">
            <a:alphaModFix/>
          </a:blip>
          <a:srcRect l="9122" r="9122"/>
          <a:stretch/>
        </p:blipFill>
        <p:spPr>
          <a:xfrm>
            <a:off x="4828477" y="1041400"/>
            <a:ext cx="4054047" cy="3825300"/>
          </a:xfrm>
          <a:prstGeom prst="roundRect">
            <a:avLst>
              <a:gd name="adj" fmla="val 3431"/>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pic>
        <p:nvPicPr>
          <p:cNvPr id="4" name="Plassholder for bilde 8">
            <a:extLst>
              <a:ext uri="{FF2B5EF4-FFF2-40B4-BE49-F238E27FC236}">
                <a16:creationId xmlns:a16="http://schemas.microsoft.com/office/drawing/2014/main" id="{8F502FEE-382D-634E-44FB-8DF7E1752E66}"/>
              </a:ext>
            </a:extLst>
          </p:cNvPr>
          <p:cNvPicPr>
            <a:picLocks noGrp="1" noChangeAspect="1"/>
          </p:cNvPicPr>
          <p:nvPr>
            <p:ph type="pic" idx="2"/>
          </p:nvPr>
        </p:nvPicPr>
        <p:blipFill>
          <a:blip r:embed="rId3"/>
          <a:srcRect t="18529" b="18529"/>
          <a:stretch>
            <a:fillRect/>
          </a:stretch>
        </p:blipFill>
        <p:spPr>
          <a:xfrm>
            <a:off x="269800" y="1041400"/>
            <a:ext cx="8612400" cy="3832200"/>
          </a:xfrm>
          <a:prstGeom prst="roundRect">
            <a:avLst>
              <a:gd name="adj" fmla="val 3896"/>
            </a:avLst>
          </a:prstGeom>
          <a:noFill/>
          <a:ln>
            <a:noFill/>
          </a:ln>
        </p:spPr>
      </p:pic>
      <p:pic>
        <p:nvPicPr>
          <p:cNvPr id="5" name="Google Shape;1039;p125">
            <a:extLst>
              <a:ext uri="{FF2B5EF4-FFF2-40B4-BE49-F238E27FC236}">
                <a16:creationId xmlns:a16="http://schemas.microsoft.com/office/drawing/2014/main" id="{09D19FA5-ECD8-B243-952D-F478FFC6B7C2}"/>
              </a:ext>
            </a:extLst>
          </p:cNvPr>
          <p:cNvPicPr preferRelativeResize="0"/>
          <p:nvPr/>
        </p:nvPicPr>
        <p:blipFill>
          <a:blip r:embed="rId4">
            <a:alphaModFix/>
          </a:blip>
          <a:stretch>
            <a:fillRect/>
          </a:stretch>
        </p:blipFill>
        <p:spPr>
          <a:xfrm>
            <a:off x="666962" y="1390097"/>
            <a:ext cx="7810076" cy="3134806"/>
          </a:xfrm>
          <a:prstGeom prst="rect">
            <a:avLst/>
          </a:prstGeom>
          <a:noFill/>
          <a:ln>
            <a:noFill/>
          </a:ln>
        </p:spPr>
      </p:pic>
      <p:sp>
        <p:nvSpPr>
          <p:cNvPr id="546" name="Google Shape;546;p28"/>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latin typeface="Arial"/>
                <a:ea typeface="Arial"/>
                <a:cs typeface="Arial"/>
                <a:sym typeface="Arial"/>
              </a:rPr>
              <a:t>Välj utmaning, definiera en problemställning och utforska lösningar</a:t>
            </a:r>
            <a:endParaRPr/>
          </a:p>
        </p:txBody>
      </p:sp>
      <p:sp>
        <p:nvSpPr>
          <p:cNvPr id="549" name="Google Shape;549;p28"/>
          <p:cNvSpPr txBox="1"/>
          <p:nvPr/>
        </p:nvSpPr>
        <p:spPr>
          <a:xfrm>
            <a:off x="992459" y="1728439"/>
            <a:ext cx="7136780" cy="2031325"/>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Välj utmaning: </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Forska på/utforska idéen:</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Definiera en problemställning: </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Försök att hitta en lösning (prova, justera, prova igen osv): </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Undersöka om det finns andra lösningar :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pic>
        <p:nvPicPr>
          <p:cNvPr id="4" name="Plassholder for bilde 8">
            <a:extLst>
              <a:ext uri="{FF2B5EF4-FFF2-40B4-BE49-F238E27FC236}">
                <a16:creationId xmlns:a16="http://schemas.microsoft.com/office/drawing/2014/main" id="{F8C2C7C7-EB46-511C-0890-CC820825A99F}"/>
              </a:ext>
            </a:extLst>
          </p:cNvPr>
          <p:cNvPicPr>
            <a:picLocks noGrp="1" noChangeAspect="1"/>
          </p:cNvPicPr>
          <p:nvPr>
            <p:ph type="pic" idx="2"/>
          </p:nvPr>
        </p:nvPicPr>
        <p:blipFill>
          <a:blip r:embed="rId3"/>
          <a:srcRect t="18529" b="18529"/>
          <a:stretch>
            <a:fillRect/>
          </a:stretch>
        </p:blipFill>
        <p:spPr>
          <a:xfrm>
            <a:off x="269800" y="1041400"/>
            <a:ext cx="8612400" cy="3832200"/>
          </a:xfrm>
          <a:prstGeom prst="roundRect">
            <a:avLst>
              <a:gd name="adj" fmla="val 3896"/>
            </a:avLst>
          </a:prstGeom>
          <a:noFill/>
          <a:ln>
            <a:noFill/>
          </a:ln>
        </p:spPr>
      </p:pic>
      <p:pic>
        <p:nvPicPr>
          <p:cNvPr id="5" name="Google Shape;1039;p125">
            <a:extLst>
              <a:ext uri="{FF2B5EF4-FFF2-40B4-BE49-F238E27FC236}">
                <a16:creationId xmlns:a16="http://schemas.microsoft.com/office/drawing/2014/main" id="{249F5D67-3EF7-8927-866B-1E3D3B5A77FF}"/>
              </a:ext>
            </a:extLst>
          </p:cNvPr>
          <p:cNvPicPr preferRelativeResize="0"/>
          <p:nvPr/>
        </p:nvPicPr>
        <p:blipFill>
          <a:blip r:embed="rId4">
            <a:alphaModFix/>
          </a:blip>
          <a:stretch>
            <a:fillRect/>
          </a:stretch>
        </p:blipFill>
        <p:spPr>
          <a:xfrm>
            <a:off x="666962" y="1390097"/>
            <a:ext cx="7810076" cy="3134806"/>
          </a:xfrm>
          <a:prstGeom prst="rect">
            <a:avLst/>
          </a:prstGeom>
          <a:noFill/>
          <a:ln>
            <a:noFill/>
          </a:ln>
        </p:spPr>
      </p:pic>
      <p:sp>
        <p:nvSpPr>
          <p:cNvPr id="555" name="Google Shape;555;p29"/>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t>Frågor för reflektion och vägen vidare</a:t>
            </a:r>
            <a:endParaRPr/>
          </a:p>
        </p:txBody>
      </p:sp>
      <p:sp>
        <p:nvSpPr>
          <p:cNvPr id="558" name="Google Shape;558;p29"/>
          <p:cNvSpPr txBox="1"/>
          <p:nvPr/>
        </p:nvSpPr>
        <p:spPr>
          <a:xfrm>
            <a:off x="992459" y="1728439"/>
            <a:ext cx="7136780" cy="2462213"/>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Vem är målgruppen för lösningen?</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Kan vi berätta om idén/lösningen för någon från målgruppen för att få tips?</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Finns det bra källor/experter man kan be om hjälp?</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Finns det befintliga lösningar? Kan någon av dessa förbättras? Förbättring är också innovation.</a:t>
            </a:r>
            <a:endParaRPr/>
          </a:p>
          <a:p>
            <a:pPr marL="285750" marR="0" lvl="0" indent="-19685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400"/>
              <a:buFont typeface="Arial"/>
              <a:buChar char="•"/>
            </a:pPr>
            <a:r>
              <a:rPr lang="no-NO" sz="1400" b="0" i="0" u="none" strike="noStrike" cap="none">
                <a:solidFill>
                  <a:srgbClr val="000000"/>
                </a:solidFill>
                <a:latin typeface="Arial"/>
                <a:ea typeface="Arial"/>
                <a:cs typeface="Arial"/>
                <a:sym typeface="Arial"/>
              </a:rPr>
              <a:t>Hur vill ni presentera lösningen? Ska man göra en modell/prototyp? Vem kan man i så fall få hjälp av?</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pic>
        <p:nvPicPr>
          <p:cNvPr id="4" name="Plassholder for bilde 8">
            <a:extLst>
              <a:ext uri="{FF2B5EF4-FFF2-40B4-BE49-F238E27FC236}">
                <a16:creationId xmlns:a16="http://schemas.microsoft.com/office/drawing/2014/main" id="{08C94FAA-8036-A95B-0C7B-E6FEAB3099A8}"/>
              </a:ext>
            </a:extLst>
          </p:cNvPr>
          <p:cNvPicPr>
            <a:picLocks noGrp="1" noChangeAspect="1"/>
          </p:cNvPicPr>
          <p:nvPr>
            <p:ph type="pic" idx="2"/>
          </p:nvPr>
        </p:nvPicPr>
        <p:blipFill>
          <a:blip r:embed="rId3"/>
          <a:srcRect t="18529" b="18529"/>
          <a:stretch>
            <a:fillRect/>
          </a:stretch>
        </p:blipFill>
        <p:spPr>
          <a:xfrm>
            <a:off x="269800" y="1041400"/>
            <a:ext cx="8612400" cy="3832200"/>
          </a:xfrm>
          <a:prstGeom prst="roundRect">
            <a:avLst>
              <a:gd name="adj" fmla="val 3896"/>
            </a:avLst>
          </a:prstGeom>
          <a:noFill/>
          <a:ln>
            <a:noFill/>
          </a:ln>
        </p:spPr>
      </p:pic>
      <p:pic>
        <p:nvPicPr>
          <p:cNvPr id="5" name="Google Shape;1039;p125">
            <a:extLst>
              <a:ext uri="{FF2B5EF4-FFF2-40B4-BE49-F238E27FC236}">
                <a16:creationId xmlns:a16="http://schemas.microsoft.com/office/drawing/2014/main" id="{AAB25ED1-1E92-3173-BD12-BF2936152E7B}"/>
              </a:ext>
            </a:extLst>
          </p:cNvPr>
          <p:cNvPicPr preferRelativeResize="0"/>
          <p:nvPr/>
        </p:nvPicPr>
        <p:blipFill>
          <a:blip r:embed="rId4">
            <a:alphaModFix/>
          </a:blip>
          <a:stretch>
            <a:fillRect/>
          </a:stretch>
        </p:blipFill>
        <p:spPr>
          <a:xfrm>
            <a:off x="666962" y="1390097"/>
            <a:ext cx="7810076" cy="3134806"/>
          </a:xfrm>
          <a:prstGeom prst="rect">
            <a:avLst/>
          </a:prstGeom>
          <a:noFill/>
          <a:ln>
            <a:noFill/>
          </a:ln>
        </p:spPr>
      </p:pic>
      <p:sp>
        <p:nvSpPr>
          <p:cNvPr id="564" name="Google Shape;564;p30"/>
          <p:cNvSpPr txBox="1">
            <a:spLocks noGrp="1"/>
          </p:cNvSpPr>
          <p:nvPr>
            <p:ph type="title"/>
          </p:nvPr>
        </p:nvSpPr>
        <p:spPr>
          <a:xfrm>
            <a:off x="270200" y="270575"/>
            <a:ext cx="7164900" cy="721500"/>
          </a:xfrm>
          <a:prstGeom prst="rect">
            <a:avLst/>
          </a:prstGeom>
          <a:noFill/>
          <a:ln>
            <a:noFill/>
          </a:ln>
        </p:spPr>
        <p:txBody>
          <a:bodyPr spcFirstLastPara="1" wrap="square" lIns="36000" tIns="0" rIns="36000" bIns="0" anchor="t" anchorCtr="0">
            <a:normAutofit/>
          </a:bodyPr>
          <a:lstStyle/>
          <a:p>
            <a:pPr marL="0" lvl="0" indent="0" algn="l" rtl="0">
              <a:lnSpc>
                <a:spcPct val="100000"/>
              </a:lnSpc>
              <a:spcBef>
                <a:spcPts val="0"/>
              </a:spcBef>
              <a:spcAft>
                <a:spcPts val="0"/>
              </a:spcAft>
              <a:buClr>
                <a:schemeClr val="dk1"/>
              </a:buClr>
              <a:buSzPts val="2200"/>
              <a:buFont typeface="Roboto"/>
              <a:buNone/>
            </a:pPr>
            <a:r>
              <a:rPr lang="no-NO"/>
              <a:t>Våra mål</a:t>
            </a:r>
            <a:endParaRPr/>
          </a:p>
        </p:txBody>
      </p:sp>
      <p:sp>
        <p:nvSpPr>
          <p:cNvPr id="567" name="Google Shape;567;p30"/>
          <p:cNvSpPr txBox="1"/>
          <p:nvPr/>
        </p:nvSpPr>
        <p:spPr>
          <a:xfrm>
            <a:off x="992459" y="1728439"/>
            <a:ext cx="7136780" cy="2646878"/>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Vilka målsättningar ska vi ha?</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(t.ex. leverera alla leveranserna)</a:t>
            </a:r>
            <a:br>
              <a:rPr lang="no-NO" sz="1000" b="0" i="0" u="none" strike="noStrike" cap="none">
                <a:solidFill>
                  <a:srgbClr val="000000"/>
                </a:solidFill>
                <a:latin typeface="Arial"/>
                <a:ea typeface="Arial"/>
                <a:cs typeface="Arial"/>
                <a:sym typeface="Arial"/>
              </a:rPr>
            </a:br>
            <a:endParaRPr sz="10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Vilka delmål ska vi sätta upp?</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(fördela roller/skapa en problemformulering/kartlägga fackpersoner inom årets tema/lösa ett uppdrag på robotbordet)</a:t>
            </a:r>
            <a:br>
              <a:rPr lang="no-NO" sz="1000" b="0" i="0" u="none" strike="noStrike" cap="none">
                <a:solidFill>
                  <a:srgbClr val="000000"/>
                </a:solidFill>
                <a:latin typeface="Arial"/>
                <a:ea typeface="Arial"/>
                <a:cs typeface="Arial"/>
                <a:sym typeface="Arial"/>
              </a:rPr>
            </a:br>
            <a:endParaRPr sz="12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Hur ska vi använda tiden vi har fram till turneringen?</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(när kan ni arbeta med FLL, och vilka deadlines ska ni sätta för de olika leveranserna? Det kan vara klokt att ändra dessa efterhand som ni ser framstegen)</a:t>
            </a:r>
            <a:br>
              <a:rPr lang="no-NO" sz="1000" b="0" i="0" u="none" strike="noStrike" cap="none">
                <a:solidFill>
                  <a:srgbClr val="000000"/>
                </a:solidFill>
                <a:latin typeface="Arial"/>
                <a:ea typeface="Arial"/>
                <a:cs typeface="Arial"/>
                <a:sym typeface="Arial"/>
              </a:rPr>
            </a:br>
            <a:endParaRPr sz="12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Vilka roller ska lagmedlemmarna ha?</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(vilket ansvar ska var och en av er ha? Vad är ni bra på? Vad vill ni lära er mer om?)</a:t>
            </a:r>
            <a:br>
              <a:rPr lang="no-NO" sz="1000" b="0" i="0" u="none" strike="noStrike" cap="none">
                <a:solidFill>
                  <a:srgbClr val="000000"/>
                </a:solidFill>
                <a:latin typeface="Arial"/>
                <a:ea typeface="Arial"/>
                <a:cs typeface="Arial"/>
                <a:sym typeface="Arial"/>
              </a:rPr>
            </a:br>
            <a:endParaRPr sz="12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rgbClr val="000000"/>
              </a:buClr>
              <a:buSzPts val="1200"/>
              <a:buFont typeface="Noto Sans Symbols"/>
              <a:buChar char="❑"/>
            </a:pPr>
            <a:r>
              <a:rPr lang="no-NO" sz="1200" b="0" i="0" u="none" strike="noStrike" cap="none">
                <a:solidFill>
                  <a:srgbClr val="000000"/>
                </a:solidFill>
                <a:latin typeface="Arial"/>
                <a:ea typeface="Arial"/>
                <a:cs typeface="Arial"/>
                <a:sym typeface="Arial"/>
              </a:rPr>
              <a:t>Hur ska vi använda de sista veckorna?</a:t>
            </a:r>
            <a:br>
              <a:rPr lang="no-NO" sz="1200" b="0" i="0" u="none" strike="noStrike" cap="none">
                <a:solidFill>
                  <a:srgbClr val="000000"/>
                </a:solidFill>
                <a:latin typeface="Arial"/>
                <a:ea typeface="Arial"/>
                <a:cs typeface="Arial"/>
                <a:sym typeface="Arial"/>
              </a:rPr>
            </a:br>
            <a:r>
              <a:rPr lang="no-NO" sz="1000" b="0" i="0" u="none" strike="noStrike" cap="none">
                <a:solidFill>
                  <a:srgbClr val="000000"/>
                </a:solidFill>
                <a:latin typeface="Arial"/>
                <a:ea typeface="Arial"/>
                <a:cs typeface="Arial"/>
                <a:sym typeface="Arial"/>
              </a:rPr>
              <a:t>(vill ni hålla generalrepetition för andra? Sätt upp mål!)</a:t>
            </a: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31"/>
          <p:cNvSpPr txBox="1">
            <a:spLocks noGrp="1"/>
          </p:cNvSpPr>
          <p:nvPr>
            <p:ph type="body" idx="4294967295"/>
          </p:nvPr>
        </p:nvSpPr>
        <p:spPr>
          <a:xfrm>
            <a:off x="662764" y="2981331"/>
            <a:ext cx="7761300" cy="534900"/>
          </a:xfrm>
          <a:prstGeom prst="rect">
            <a:avLst/>
          </a:prstGeom>
          <a:noFill/>
          <a:ln>
            <a:noFill/>
          </a:ln>
        </p:spPr>
        <p:txBody>
          <a:bodyPr spcFirstLastPara="1" wrap="square" lIns="91425" tIns="45700" rIns="91425" bIns="45700" anchor="t" anchorCtr="0">
            <a:normAutofit/>
          </a:bodyPr>
          <a:lstStyle/>
          <a:p>
            <a:pPr marL="0" lvl="0" indent="0" algn="ctr" rtl="0">
              <a:lnSpc>
                <a:spcPct val="150000"/>
              </a:lnSpc>
              <a:spcBef>
                <a:spcPts val="0"/>
              </a:spcBef>
              <a:spcAft>
                <a:spcPts val="0"/>
              </a:spcAft>
              <a:buClr>
                <a:srgbClr val="FFFFFF"/>
              </a:buClr>
              <a:buSzPts val="1600"/>
              <a:buNone/>
            </a:pPr>
            <a:r>
              <a:rPr lang="no-NO">
                <a:solidFill>
                  <a:srgbClr val="FFFFFF"/>
                </a:solidFill>
                <a:latin typeface="Arial"/>
                <a:ea typeface="Arial"/>
                <a:cs typeface="Arial"/>
                <a:sym typeface="Arial"/>
              </a:rPr>
              <a:t>Lycka till!</a:t>
            </a:r>
            <a:endParaRPr>
              <a:latin typeface="Arial"/>
              <a:ea typeface="Arial"/>
              <a:cs typeface="Arial"/>
              <a:sym typeface="Arial"/>
            </a:endParaRPr>
          </a:p>
          <a:p>
            <a:pPr marL="0" lvl="0" indent="0" algn="ctr" rtl="0">
              <a:lnSpc>
                <a:spcPct val="150000"/>
              </a:lnSpc>
              <a:spcBef>
                <a:spcPts val="320"/>
              </a:spcBef>
              <a:spcAft>
                <a:spcPts val="0"/>
              </a:spcAft>
              <a:buClr>
                <a:schemeClr val="lt1"/>
              </a:buClr>
              <a:buSzPts val="1600"/>
              <a:buNone/>
            </a:pPr>
            <a:endParaRPr>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FLL">
  <a:themeElements>
    <a:clrScheme name="Streamline">
      <a:dk1>
        <a:srgbClr val="414042"/>
      </a:dk1>
      <a:lt1>
        <a:srgbClr val="FFFFFF"/>
      </a:lt1>
      <a:dk2>
        <a:srgbClr val="002B56"/>
      </a:dk2>
      <a:lt2>
        <a:srgbClr val="E6E7E8"/>
      </a:lt2>
      <a:accent1>
        <a:srgbClr val="88AFF7"/>
      </a:accent1>
      <a:accent2>
        <a:srgbClr val="FF8E50"/>
      </a:accent2>
      <a:accent3>
        <a:srgbClr val="5FBE89"/>
      </a:accent3>
      <a:accent4>
        <a:srgbClr val="FFCB33"/>
      </a:accent4>
      <a:accent5>
        <a:srgbClr val="EF7918"/>
      </a:accent5>
      <a:accent6>
        <a:srgbClr val="E30513"/>
      </a:accent6>
      <a:hlink>
        <a:srgbClr val="8C8C8C"/>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1220</TotalTime>
  <Words>3430</Words>
  <Application>Microsoft Macintosh PowerPoint</Application>
  <PresentationFormat>Skjermfremvisning (16:9)</PresentationFormat>
  <Paragraphs>328</Paragraphs>
  <Slides>30</Slides>
  <Notes>30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30</vt:i4>
      </vt:variant>
    </vt:vector>
  </HeadingPairs>
  <TitlesOfParts>
    <vt:vector size="37" baseType="lpstr">
      <vt:lpstr>Noto Sans Symbols</vt:lpstr>
      <vt:lpstr>Chalkduster</vt:lpstr>
      <vt:lpstr>Roboto Light</vt:lpstr>
      <vt:lpstr>Arial</vt:lpstr>
      <vt:lpstr>Roboto</vt:lpstr>
      <vt:lpstr>Calibri</vt:lpstr>
      <vt:lpstr>FLL</vt:lpstr>
      <vt:lpstr>PowerPoint-presentasjon</vt:lpstr>
      <vt:lpstr>Är ni beredda på att..? </vt:lpstr>
      <vt:lpstr>Vad gör man när man deltar i  FIRST® LEGO® League?</vt:lpstr>
      <vt:lpstr>Kärnvärden</vt:lpstr>
      <vt:lpstr>Som deltagare i FLL ska ni leverera följande:</vt:lpstr>
      <vt:lpstr>PowerPoint-presentasjon</vt:lpstr>
      <vt:lpstr>Vad vill ni få ut av att vara med i FLL?</vt:lpstr>
      <vt:lpstr>Det finns många möjliga roller i FLL</vt:lpstr>
      <vt:lpstr>Är ni redo att sätta igång?</vt:lpstr>
      <vt:lpstr>Nu börjar vi:  Kärnvärden – hur gör vi det?</vt:lpstr>
      <vt:lpstr>Kärnvärden: hur vill ni göra det?</vt:lpstr>
      <vt:lpstr>Nu är ni redo att påbörja uppdraget! Lycka till!</vt:lpstr>
      <vt:lpstr>PowerPoint-presentasjon</vt:lpstr>
      <vt:lpstr>Årets uppdrag, BIOGLOWTM</vt:lpstr>
      <vt:lpstr>Årets uppdrag, BIOGLOWTM</vt:lpstr>
      <vt:lpstr>Tekniker</vt:lpstr>
      <vt:lpstr>Utmaningar</vt:lpstr>
      <vt:lpstr>Kan ni komma på några problem som boiloger möter?</vt:lpstr>
      <vt:lpstr>Brainstorming</vt:lpstr>
      <vt:lpstr>Låt oss hitta ett problem som vi vill lösa!</vt:lpstr>
      <vt:lpstr>Brainstorming</vt:lpstr>
      <vt:lpstr>Brainstorming</vt:lpstr>
      <vt:lpstr>Brainstorming</vt:lpstr>
      <vt:lpstr>Brainstorming</vt:lpstr>
      <vt:lpstr>Brainstorming</vt:lpstr>
      <vt:lpstr>Brainstorming</vt:lpstr>
      <vt:lpstr>Välj utmaning, definiera en problemställning och utforska lösningar</vt:lpstr>
      <vt:lpstr>Frågor för reflektion och vägen vidare</vt:lpstr>
      <vt:lpstr>Våra mål</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cp:lastModifiedBy>Marte Antonsen</cp:lastModifiedBy>
  <cp:revision>16</cp:revision>
  <dcterms:modified xsi:type="dcterms:W3CDTF">2026-09-09T10:38:19Z</dcterms:modified>
</cp:coreProperties>
</file>